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22.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23.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 id="2147483661" r:id="rId2"/>
    <p:sldMasterId id="2147483674" r:id="rId3"/>
    <p:sldMasterId id="2147483687" r:id="rId4"/>
  </p:sldMasterIdLst>
  <p:notesMasterIdLst>
    <p:notesMasterId r:id="rId33"/>
  </p:notesMasterIdLst>
  <p:sldIdLst>
    <p:sldId id="256" r:id="rId5"/>
    <p:sldId id="257" r:id="rId6"/>
    <p:sldId id="278" r:id="rId7"/>
    <p:sldId id="280" r:id="rId8"/>
    <p:sldId id="288" r:id="rId9"/>
    <p:sldId id="311" r:id="rId10"/>
    <p:sldId id="282" r:id="rId11"/>
    <p:sldId id="283" r:id="rId12"/>
    <p:sldId id="285" r:id="rId13"/>
    <p:sldId id="290" r:id="rId14"/>
    <p:sldId id="305" r:id="rId15"/>
    <p:sldId id="302" r:id="rId16"/>
    <p:sldId id="303" r:id="rId17"/>
    <p:sldId id="307" r:id="rId18"/>
    <p:sldId id="320" r:id="rId19"/>
    <p:sldId id="312" r:id="rId20"/>
    <p:sldId id="323" r:id="rId21"/>
    <p:sldId id="328" r:id="rId22"/>
    <p:sldId id="314" r:id="rId23"/>
    <p:sldId id="329" r:id="rId24"/>
    <p:sldId id="326" r:id="rId25"/>
    <p:sldId id="327" r:id="rId26"/>
    <p:sldId id="317" r:id="rId27"/>
    <p:sldId id="318" r:id="rId28"/>
    <p:sldId id="274" r:id="rId29"/>
    <p:sldId id="330" r:id="rId30"/>
    <p:sldId id="313" r:id="rId31"/>
    <p:sldId id="267" r:id="rId32"/>
  </p:sldIdLst>
  <p:sldSz cx="12192000" cy="6858000"/>
  <p:notesSz cx="7559675" cy="10691813"/>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43" roundtripDataSignature="AMtx7micb2rvZFl+OVGhv7kfmVGeXdkpiw=="/>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ANDERSON PEREIRA" initials="WP" lastIdx="2" clrIdx="0">
    <p:extLst>
      <p:ext uri="{19B8F6BF-5375-455C-9EA6-DF929625EA0E}">
        <p15:presenceInfo xmlns:p15="http://schemas.microsoft.com/office/powerpoint/2012/main" userId="e028d4cc3e48dd62"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8761D"/>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édio 2 - Ênfas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Estilo Médio 2 - Ênfase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0992" autoAdjust="0"/>
  </p:normalViewPr>
  <p:slideViewPr>
    <p:cSldViewPr snapToGrid="0">
      <p:cViewPr varScale="1">
        <p:scale>
          <a:sx n="92" d="100"/>
          <a:sy n="92" d="100"/>
        </p:scale>
        <p:origin x="1278" y="90"/>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47"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notesMaster" Target="notesMasters/notesMaster1.xml"/><Relationship Id="rId46"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45"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commentAuthors" Target="commentAuthor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43" Type="http://customschemas.google.com/relationships/presentationmetadata" Target="metadata"/><Relationship Id="rId48"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slideMaster" Target="slideMasters/slideMaster3.xml"/></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6_3">
  <dgm:title val=""/>
  <dgm:desc val=""/>
  <dgm:catLst>
    <dgm:cat type="accent6" pri="11300"/>
  </dgm:catLst>
  <dgm:styleLbl name="node0">
    <dgm:fillClrLst meth="repeat">
      <a:schemeClr val="accent6">
        <a:shade val="80000"/>
      </a:schemeClr>
    </dgm:fillClrLst>
    <dgm:linClrLst meth="repeat">
      <a:schemeClr val="lt1"/>
    </dgm:linClrLst>
    <dgm:effectClrLst/>
    <dgm:txLinClrLst/>
    <dgm:txFillClrLst/>
    <dgm:txEffectClrLst/>
  </dgm:styleLbl>
  <dgm:styleLbl name="node1">
    <dgm:fillClrLst>
      <a:schemeClr val="accent6">
        <a:shade val="80000"/>
      </a:schemeClr>
      <a:schemeClr val="accent6">
        <a:tint val="70000"/>
      </a:schemeClr>
    </dgm:fillClrLst>
    <dgm:linClrLst meth="repeat">
      <a:schemeClr val="lt1"/>
    </dgm:linClrLst>
    <dgm:effectClrLst/>
    <dgm:txLinClrLst/>
    <dgm:txFillClrLst/>
    <dgm:txEffectClrLst/>
  </dgm:styleLbl>
  <dgm:styleLbl name="alignNode1">
    <dgm:fillClrLst>
      <a:schemeClr val="accent6">
        <a:shade val="80000"/>
      </a:schemeClr>
      <a:schemeClr val="accent6">
        <a:tint val="70000"/>
      </a:schemeClr>
    </dgm:fillClrLst>
    <dgm:linClrLst>
      <a:schemeClr val="accent6">
        <a:shade val="80000"/>
      </a:schemeClr>
      <a:schemeClr val="accent6">
        <a:tint val="70000"/>
      </a:schemeClr>
    </dgm:linClrLst>
    <dgm:effectClrLst/>
    <dgm:txLinClrLst/>
    <dgm:txFillClrLst/>
    <dgm:txEffectClrLst/>
  </dgm:styleLbl>
  <dgm:styleLbl name="lnNode1">
    <dgm:fillClrLst>
      <a:schemeClr val="accent6">
        <a:shade val="80000"/>
      </a:schemeClr>
      <a:schemeClr val="accent6">
        <a:tint val="7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tint val="70000"/>
        <a:alpha val="50000"/>
      </a:schemeClr>
    </dgm:fillClrLst>
    <dgm:linClrLst meth="repeat">
      <a:schemeClr val="lt1"/>
    </dgm:linClrLst>
    <dgm:effectClrLst/>
    <dgm:txLinClrLst/>
    <dgm:txFillClrLst/>
    <dgm:txEffectClrLst/>
  </dgm:styleLbl>
  <dgm:styleLbl name="node2">
    <dgm:fillClrLst>
      <a:schemeClr val="accent6">
        <a:tint val="99000"/>
      </a:schemeClr>
    </dgm:fillClrLst>
    <dgm:linClrLst meth="repeat">
      <a:schemeClr val="lt1"/>
    </dgm:linClrLst>
    <dgm:effectClrLst/>
    <dgm:txLinClrLst/>
    <dgm:txFillClrLst/>
    <dgm:txEffectClrLst/>
  </dgm:styleLbl>
  <dgm:styleLbl name="node3">
    <dgm:fillClrLst>
      <a:schemeClr val="accent6">
        <a:tint val="80000"/>
      </a:schemeClr>
    </dgm:fillClrLst>
    <dgm:linClrLst meth="repeat">
      <a:schemeClr val="lt1"/>
    </dgm:linClrLst>
    <dgm:effectClrLst/>
    <dgm:txLinClrLst/>
    <dgm:txFillClrLst/>
    <dgm:txEffectClrLst/>
  </dgm:styleLbl>
  <dgm:styleLbl name="node4">
    <dgm:fillClrLst>
      <a:schemeClr val="accent6">
        <a:tint val="70000"/>
      </a:schemeClr>
    </dgm:fillClrLst>
    <dgm:linClrLst meth="repeat">
      <a:schemeClr val="lt1"/>
    </dgm:linClrLst>
    <dgm:effectClrLst/>
    <dgm:txLinClrLst/>
    <dgm:txFillClrLst/>
    <dgm:txEffectClrLst/>
  </dgm:styleLbl>
  <dgm:styleLbl name="f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dgm:txEffectClrLst/>
  </dgm:styleLbl>
  <dgm:styleLbl name="f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b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sibTrans1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shade val="80000"/>
      </a:schemeClr>
    </dgm:fillClrLst>
    <dgm:linClrLst meth="repeat">
      <a:schemeClr val="lt1"/>
    </dgm:linClrLst>
    <dgm:effectClrLst/>
    <dgm:txLinClrLst/>
    <dgm:txFillClrLst/>
    <dgm:txEffectClrLst/>
  </dgm:styleLbl>
  <dgm:styleLbl name="asst1">
    <dgm:fillClrLst meth="repeat">
      <a:schemeClr val="accent6">
        <a:shade val="80000"/>
      </a:schemeClr>
    </dgm:fillClrLst>
    <dgm:linClrLst meth="repeat">
      <a:schemeClr val="lt1"/>
    </dgm:linClrLst>
    <dgm:effectClrLst/>
    <dgm:txLinClrLst/>
    <dgm:txFillClrLst/>
    <dgm:txEffectClrLst/>
  </dgm:styleLbl>
  <dgm:styleLbl name="asst2">
    <dgm:fillClrLst>
      <a:schemeClr val="accent6">
        <a:tint val="99000"/>
      </a:schemeClr>
    </dgm:fillClrLst>
    <dgm:linClrLst meth="repeat">
      <a:schemeClr val="lt1"/>
    </dgm:linClrLst>
    <dgm:effectClrLst/>
    <dgm:txLinClrLst/>
    <dgm:txFillClrLst/>
    <dgm:txEffectClrLst/>
  </dgm:styleLbl>
  <dgm:styleLbl name="asst3">
    <dgm:fillClrLst>
      <a:schemeClr val="accent6">
        <a:tint val="80000"/>
      </a:schemeClr>
    </dgm:fillClrLst>
    <dgm:linClrLst meth="repeat">
      <a:schemeClr val="lt1"/>
    </dgm:linClrLst>
    <dgm:effectClrLst/>
    <dgm:txLinClrLst/>
    <dgm:txFillClrLst/>
    <dgm:txEffectClrLst/>
  </dgm:styleLbl>
  <dgm:styleLbl name="asst4">
    <dgm:fillClrLst>
      <a:schemeClr val="accent6">
        <a:tint val="70000"/>
      </a:schemeClr>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lt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9000"/>
      </a:schemeClr>
    </dgm:fillClrLst>
    <dgm:linClrLst meth="repeat">
      <a:schemeClr val="accent6">
        <a:tint val="99000"/>
      </a:schemeClr>
    </dgm:linClrLst>
    <dgm:effectClrLst/>
    <dgm:txLinClrLst/>
    <dgm:txFillClrLst meth="repeat">
      <a:schemeClr val="tx1"/>
    </dgm:txFillClrLst>
    <dgm:txEffectClrLst/>
  </dgm:styleLbl>
  <dgm:styleLbl name="parChTrans1D3">
    <dgm:fillClrLst meth="repeat">
      <a:schemeClr val="accent6">
        <a:tint val="80000"/>
      </a:schemeClr>
    </dgm:fillClrLst>
    <dgm:linClrLst meth="repeat">
      <a:schemeClr val="accent6">
        <a:tint val="80000"/>
      </a:schemeClr>
    </dgm:linClrLst>
    <dgm:effectClrLst/>
    <dgm:txLinClrLst/>
    <dgm:txFillClrLst meth="repeat">
      <a:schemeClr val="tx1"/>
    </dgm:txFillClrLst>
    <dgm:txEffectClrLst/>
  </dgm:styleLbl>
  <dgm:styleLbl name="parChTrans1D4">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4ED0EB4-B383-4046-9869-4625290BB541}" type="doc">
      <dgm:prSet loTypeId="urn:microsoft.com/office/officeart/2005/8/layout/vList2" loCatId="list" qsTypeId="urn:microsoft.com/office/officeart/2005/8/quickstyle/simple1" qsCatId="simple" csTypeId="urn:microsoft.com/office/officeart/2005/8/colors/accent0_3" csCatId="mainScheme" phldr="1"/>
      <dgm:spPr/>
      <dgm:t>
        <a:bodyPr/>
        <a:lstStyle/>
        <a:p>
          <a:endParaRPr lang="pt-BR"/>
        </a:p>
      </dgm:t>
    </dgm:pt>
    <dgm:pt modelId="{C3F51427-B369-4F36-AB3A-2DB9C9660EC3}">
      <dgm:prSet phldrT="[Texto]" custT="1"/>
      <dgm:spPr>
        <a:solidFill>
          <a:schemeClr val="accent2">
            <a:lumMod val="60000"/>
            <a:lumOff val="40000"/>
          </a:schemeClr>
        </a:solidFill>
      </dgm:spPr>
      <dgm:t>
        <a:bodyPr/>
        <a:lstStyle/>
        <a:p>
          <a:r>
            <a:rPr lang="pt-BR" sz="3200" b="1" dirty="0">
              <a:solidFill>
                <a:schemeClr val="bg1"/>
              </a:solidFill>
              <a:latin typeface="Times New Roman"/>
              <a:ea typeface="Times New Roman"/>
              <a:cs typeface="Times New Roman"/>
              <a:sym typeface="Times New Roman"/>
            </a:rPr>
            <a:t>Conformidade Tributária</a:t>
          </a:r>
          <a:endParaRPr lang="pt-BR" sz="3200" dirty="0">
            <a:solidFill>
              <a:schemeClr val="bg1"/>
            </a:solidFill>
          </a:endParaRPr>
        </a:p>
      </dgm:t>
    </dgm:pt>
    <dgm:pt modelId="{198D9918-FFA8-4723-895A-F8CC694782AA}" type="parTrans" cxnId="{23BBADB0-9EA1-49CB-B1F7-00C763DF0953}">
      <dgm:prSet/>
      <dgm:spPr/>
      <dgm:t>
        <a:bodyPr/>
        <a:lstStyle/>
        <a:p>
          <a:endParaRPr lang="pt-BR"/>
        </a:p>
      </dgm:t>
    </dgm:pt>
    <dgm:pt modelId="{343E4DB3-6111-4D98-8484-DF0AB8A9799D}" type="sibTrans" cxnId="{23BBADB0-9EA1-49CB-B1F7-00C763DF0953}">
      <dgm:prSet/>
      <dgm:spPr/>
      <dgm:t>
        <a:bodyPr/>
        <a:lstStyle/>
        <a:p>
          <a:endParaRPr lang="pt-BR"/>
        </a:p>
      </dgm:t>
    </dgm:pt>
    <dgm:pt modelId="{B3248737-6082-47DF-ACF1-DB3E95185F9D}">
      <dgm:prSet phldrT="[Texto]" phldr="0" custT="1"/>
      <dgm:spPr/>
      <dgm:t>
        <a:bodyPr/>
        <a:lstStyle/>
        <a:p>
          <a:r>
            <a:rPr lang="pt-BR" sz="1800" dirty="0">
              <a:latin typeface="Times New Roman" panose="02020603050405020304" pitchFamily="18" charset="0"/>
              <a:cs typeface="Times New Roman" panose="02020603050405020304" pitchFamily="18" charset="0"/>
            </a:rPr>
            <a:t>Cumprimento das obrigações tributárias acessórias.</a:t>
          </a:r>
        </a:p>
      </dgm:t>
    </dgm:pt>
    <dgm:pt modelId="{F5A23E7D-EFA1-46AC-B877-D42B4AA667F1}" type="parTrans" cxnId="{061D7E25-A201-478C-BAC0-C40C93BEEACF}">
      <dgm:prSet/>
      <dgm:spPr/>
      <dgm:t>
        <a:bodyPr/>
        <a:lstStyle/>
        <a:p>
          <a:endParaRPr lang="pt-BR"/>
        </a:p>
      </dgm:t>
    </dgm:pt>
    <dgm:pt modelId="{E99F8A3E-75E0-4BDE-AD81-D379CEEB33CE}" type="sibTrans" cxnId="{061D7E25-A201-478C-BAC0-C40C93BEEACF}">
      <dgm:prSet/>
      <dgm:spPr/>
      <dgm:t>
        <a:bodyPr/>
        <a:lstStyle/>
        <a:p>
          <a:endParaRPr lang="pt-BR"/>
        </a:p>
      </dgm:t>
    </dgm:pt>
    <dgm:pt modelId="{2330008B-C761-4907-A27E-5007E6EF36B4}">
      <dgm:prSet phldrT="[Texto]" custT="1"/>
      <dgm:spPr>
        <a:solidFill>
          <a:schemeClr val="accent2">
            <a:lumMod val="75000"/>
          </a:schemeClr>
        </a:solidFill>
      </dgm:spPr>
      <dgm:t>
        <a:bodyPr/>
        <a:lstStyle/>
        <a:p>
          <a:r>
            <a:rPr lang="pt-BR" sz="3200" b="1" kern="1200" dirty="0">
              <a:solidFill>
                <a:srgbClr val="FFFFFF"/>
              </a:solidFill>
              <a:latin typeface="Times New Roman"/>
              <a:ea typeface="Times New Roman"/>
              <a:cs typeface="Times New Roman"/>
              <a:sym typeface="Times New Roman"/>
            </a:rPr>
            <a:t>Controle de suas Operações</a:t>
          </a:r>
          <a:endParaRPr lang="pt-BR" sz="3200" b="1" kern="1200" dirty="0">
            <a:solidFill>
              <a:srgbClr val="FFFFFF"/>
            </a:solidFill>
            <a:latin typeface="Times New Roman"/>
            <a:ea typeface="Times New Roman"/>
            <a:cs typeface="Times New Roman"/>
          </a:endParaRPr>
        </a:p>
      </dgm:t>
    </dgm:pt>
    <dgm:pt modelId="{DC8B4677-7915-46E4-9211-517ACCA81406}" type="parTrans" cxnId="{4EA38541-030D-4B6B-A54F-D6BD6C561E3B}">
      <dgm:prSet/>
      <dgm:spPr/>
      <dgm:t>
        <a:bodyPr/>
        <a:lstStyle/>
        <a:p>
          <a:endParaRPr lang="pt-BR"/>
        </a:p>
      </dgm:t>
    </dgm:pt>
    <dgm:pt modelId="{2F6F4FE8-6677-4A1C-8B5D-E0AEA1D6D31B}" type="sibTrans" cxnId="{4EA38541-030D-4B6B-A54F-D6BD6C561E3B}">
      <dgm:prSet/>
      <dgm:spPr/>
      <dgm:t>
        <a:bodyPr/>
        <a:lstStyle/>
        <a:p>
          <a:endParaRPr lang="pt-BR"/>
        </a:p>
      </dgm:t>
    </dgm:pt>
    <dgm:pt modelId="{3CC4BEFE-2DAE-447B-A26C-B45B8F8CEB2F}">
      <dgm:prSet phldrT="[Texto]" phldr="0" custT="1"/>
      <dgm:spPr/>
      <dgm:t>
        <a:bodyPr/>
        <a:lstStyle/>
        <a:p>
          <a:r>
            <a:rPr lang="pt-BR" sz="1800" kern="1200" dirty="0">
              <a:solidFill>
                <a:srgbClr val="000000">
                  <a:hueOff val="0"/>
                  <a:satOff val="0"/>
                  <a:lumOff val="0"/>
                  <a:alphaOff val="0"/>
                </a:srgbClr>
              </a:solidFill>
              <a:latin typeface="Times New Roman" panose="02020603050405020304" pitchFamily="18" charset="0"/>
              <a:ea typeface="+mn-ea"/>
              <a:cs typeface="Times New Roman" panose="02020603050405020304" pitchFamily="18" charset="0"/>
            </a:rPr>
            <a:t>Conciliação Financeira (venda X recebimento).</a:t>
          </a:r>
        </a:p>
      </dgm:t>
    </dgm:pt>
    <dgm:pt modelId="{4A2A9FA4-8402-46CF-BDBD-ABFEF37BAC24}" type="parTrans" cxnId="{F38FF683-1907-4D1E-ABD1-42F396054C71}">
      <dgm:prSet/>
      <dgm:spPr/>
      <dgm:t>
        <a:bodyPr/>
        <a:lstStyle/>
        <a:p>
          <a:endParaRPr lang="pt-BR"/>
        </a:p>
      </dgm:t>
    </dgm:pt>
    <dgm:pt modelId="{C39DDEAA-32BD-43E5-B947-A71CC14B28B5}" type="sibTrans" cxnId="{F38FF683-1907-4D1E-ABD1-42F396054C71}">
      <dgm:prSet/>
      <dgm:spPr/>
      <dgm:t>
        <a:bodyPr/>
        <a:lstStyle/>
        <a:p>
          <a:endParaRPr lang="pt-BR"/>
        </a:p>
      </dgm:t>
    </dgm:pt>
    <dgm:pt modelId="{3D36DD06-EF49-440C-BA5A-CE3E82E92808}">
      <dgm:prSet custT="1"/>
      <dgm:spPr/>
      <dgm:t>
        <a:bodyPr/>
        <a:lstStyle/>
        <a:p>
          <a:r>
            <a:rPr lang="pt-BR" sz="3200" b="1" kern="1200" dirty="0">
              <a:solidFill>
                <a:srgbClr val="FFFFFF"/>
              </a:solidFill>
              <a:latin typeface="Times New Roman"/>
              <a:ea typeface="Times New Roman"/>
              <a:cs typeface="Times New Roman"/>
            </a:rPr>
            <a:t>Mitigação das Vulnerabilidades</a:t>
          </a:r>
        </a:p>
      </dgm:t>
    </dgm:pt>
    <dgm:pt modelId="{6D869184-597A-4EED-A893-033C8C6F88C7}" type="parTrans" cxnId="{A9C6EEB6-21EA-4174-ABF2-9FDB66795A54}">
      <dgm:prSet/>
      <dgm:spPr/>
      <dgm:t>
        <a:bodyPr/>
        <a:lstStyle/>
        <a:p>
          <a:endParaRPr lang="pt-BR"/>
        </a:p>
      </dgm:t>
    </dgm:pt>
    <dgm:pt modelId="{EF2461C3-00C9-4436-99AF-3A39022D8A2C}" type="sibTrans" cxnId="{A9C6EEB6-21EA-4174-ABF2-9FDB66795A54}">
      <dgm:prSet/>
      <dgm:spPr/>
      <dgm:t>
        <a:bodyPr/>
        <a:lstStyle/>
        <a:p>
          <a:endParaRPr lang="pt-BR"/>
        </a:p>
      </dgm:t>
    </dgm:pt>
    <dgm:pt modelId="{F86A6807-891D-456B-BBA0-599B57745FD8}">
      <dgm:prSet custT="1"/>
      <dgm:spPr/>
      <dgm:t>
        <a:bodyPr/>
        <a:lstStyle/>
        <a:p>
          <a:r>
            <a:rPr lang="pt-BR" sz="1800" kern="1200" dirty="0">
              <a:solidFill>
                <a:srgbClr val="000000">
                  <a:hueOff val="0"/>
                  <a:satOff val="0"/>
                  <a:lumOff val="0"/>
                  <a:alphaOff val="0"/>
                </a:srgbClr>
              </a:solidFill>
              <a:latin typeface="Times New Roman" panose="02020603050405020304" pitchFamily="18" charset="0"/>
              <a:ea typeface="+mn-ea"/>
              <a:cs typeface="Times New Roman" panose="02020603050405020304" pitchFamily="18" charset="0"/>
            </a:rPr>
            <a:t>Evita erro humano;</a:t>
          </a:r>
        </a:p>
      </dgm:t>
    </dgm:pt>
    <dgm:pt modelId="{E03C8207-989C-4FF2-9933-B1095CD74B09}" type="parTrans" cxnId="{FCFAA087-5045-4F87-93BB-97DC92CC07AB}">
      <dgm:prSet/>
      <dgm:spPr/>
      <dgm:t>
        <a:bodyPr/>
        <a:lstStyle/>
        <a:p>
          <a:endParaRPr lang="pt-BR"/>
        </a:p>
      </dgm:t>
    </dgm:pt>
    <dgm:pt modelId="{E76B131C-73EE-4EF7-B274-A171BE8C3E26}" type="sibTrans" cxnId="{FCFAA087-5045-4F87-93BB-97DC92CC07AB}">
      <dgm:prSet/>
      <dgm:spPr/>
      <dgm:t>
        <a:bodyPr/>
        <a:lstStyle/>
        <a:p>
          <a:endParaRPr lang="pt-BR"/>
        </a:p>
      </dgm:t>
    </dgm:pt>
    <dgm:pt modelId="{8DDC359B-3AF8-41F5-8039-DC28DC296591}">
      <dgm:prSet custT="1"/>
      <dgm:spPr/>
      <dgm:t>
        <a:bodyPr/>
        <a:lstStyle/>
        <a:p>
          <a:r>
            <a:rPr lang="pt-BR" sz="1800" kern="1200" dirty="0">
              <a:solidFill>
                <a:srgbClr val="000000">
                  <a:hueOff val="0"/>
                  <a:satOff val="0"/>
                  <a:lumOff val="0"/>
                  <a:alphaOff val="0"/>
                </a:srgbClr>
              </a:solidFill>
              <a:latin typeface="Times New Roman" panose="02020603050405020304" pitchFamily="18" charset="0"/>
              <a:ea typeface="+mn-ea"/>
              <a:cs typeface="Times New Roman" panose="02020603050405020304" pitchFamily="18" charset="0"/>
            </a:rPr>
            <a:t>Reduz as fraudes e os golpes.</a:t>
          </a:r>
        </a:p>
      </dgm:t>
    </dgm:pt>
    <dgm:pt modelId="{1320D15C-436D-406F-996D-EBD51F08ECF9}" type="parTrans" cxnId="{C40490CE-28F9-4CB7-A733-F942F51ABED0}">
      <dgm:prSet/>
      <dgm:spPr/>
      <dgm:t>
        <a:bodyPr/>
        <a:lstStyle/>
        <a:p>
          <a:endParaRPr lang="pt-BR"/>
        </a:p>
      </dgm:t>
    </dgm:pt>
    <dgm:pt modelId="{126454BD-DE8F-45EB-8946-7FB83449689D}" type="sibTrans" cxnId="{C40490CE-28F9-4CB7-A733-F942F51ABED0}">
      <dgm:prSet/>
      <dgm:spPr/>
      <dgm:t>
        <a:bodyPr/>
        <a:lstStyle/>
        <a:p>
          <a:endParaRPr lang="pt-BR"/>
        </a:p>
      </dgm:t>
    </dgm:pt>
    <dgm:pt modelId="{49FDBACA-8EC3-452C-8F2E-098052703A55}" type="pres">
      <dgm:prSet presAssocID="{14ED0EB4-B383-4046-9869-4625290BB541}" presName="linear" presStyleCnt="0">
        <dgm:presLayoutVars>
          <dgm:animLvl val="lvl"/>
          <dgm:resizeHandles val="exact"/>
        </dgm:presLayoutVars>
      </dgm:prSet>
      <dgm:spPr/>
    </dgm:pt>
    <dgm:pt modelId="{89ACC585-5DA9-440A-92FB-055106966B4C}" type="pres">
      <dgm:prSet presAssocID="{C3F51427-B369-4F36-AB3A-2DB9C9660EC3}" presName="parentText" presStyleLbl="node1" presStyleIdx="0" presStyleCnt="3">
        <dgm:presLayoutVars>
          <dgm:chMax val="0"/>
          <dgm:bulletEnabled val="1"/>
        </dgm:presLayoutVars>
      </dgm:prSet>
      <dgm:spPr/>
    </dgm:pt>
    <dgm:pt modelId="{8C34DEDA-54BA-42E8-BB34-BB7BF025EE09}" type="pres">
      <dgm:prSet presAssocID="{C3F51427-B369-4F36-AB3A-2DB9C9660EC3}" presName="childText" presStyleLbl="revTx" presStyleIdx="0" presStyleCnt="3">
        <dgm:presLayoutVars>
          <dgm:bulletEnabled val="1"/>
        </dgm:presLayoutVars>
      </dgm:prSet>
      <dgm:spPr/>
    </dgm:pt>
    <dgm:pt modelId="{6182BF5D-BC71-4DF6-8469-BC2A6D03CFB7}" type="pres">
      <dgm:prSet presAssocID="{2330008B-C761-4907-A27E-5007E6EF36B4}" presName="parentText" presStyleLbl="node1" presStyleIdx="1" presStyleCnt="3">
        <dgm:presLayoutVars>
          <dgm:chMax val="0"/>
          <dgm:bulletEnabled val="1"/>
        </dgm:presLayoutVars>
      </dgm:prSet>
      <dgm:spPr/>
    </dgm:pt>
    <dgm:pt modelId="{201D3BE8-378C-4265-92AB-9F2A180603D7}" type="pres">
      <dgm:prSet presAssocID="{2330008B-C761-4907-A27E-5007E6EF36B4}" presName="childText" presStyleLbl="revTx" presStyleIdx="1" presStyleCnt="3">
        <dgm:presLayoutVars>
          <dgm:bulletEnabled val="1"/>
        </dgm:presLayoutVars>
      </dgm:prSet>
      <dgm:spPr/>
    </dgm:pt>
    <dgm:pt modelId="{C3DDA6BD-789F-4510-A1FB-5F947719F650}" type="pres">
      <dgm:prSet presAssocID="{3D36DD06-EF49-440C-BA5A-CE3E82E92808}" presName="parentText" presStyleLbl="node1" presStyleIdx="2" presStyleCnt="3" custLinFactNeighborX="-14686" custLinFactNeighborY="-1305">
        <dgm:presLayoutVars>
          <dgm:chMax val="0"/>
          <dgm:bulletEnabled val="1"/>
        </dgm:presLayoutVars>
      </dgm:prSet>
      <dgm:spPr/>
    </dgm:pt>
    <dgm:pt modelId="{C03D02E9-BBA6-4131-B4E5-E23394B835B8}" type="pres">
      <dgm:prSet presAssocID="{3D36DD06-EF49-440C-BA5A-CE3E82E92808}" presName="childText" presStyleLbl="revTx" presStyleIdx="2" presStyleCnt="3">
        <dgm:presLayoutVars>
          <dgm:bulletEnabled val="1"/>
        </dgm:presLayoutVars>
      </dgm:prSet>
      <dgm:spPr/>
    </dgm:pt>
  </dgm:ptLst>
  <dgm:cxnLst>
    <dgm:cxn modelId="{30C42405-DBD7-4370-B7A4-0D6274F9E1F7}" type="presOf" srcId="{C3F51427-B369-4F36-AB3A-2DB9C9660EC3}" destId="{89ACC585-5DA9-440A-92FB-055106966B4C}" srcOrd="0" destOrd="0" presId="urn:microsoft.com/office/officeart/2005/8/layout/vList2"/>
    <dgm:cxn modelId="{87591117-E8C3-4F78-8B1B-0B5CF6848804}" type="presOf" srcId="{2330008B-C761-4907-A27E-5007E6EF36B4}" destId="{6182BF5D-BC71-4DF6-8469-BC2A6D03CFB7}" srcOrd="0" destOrd="0" presId="urn:microsoft.com/office/officeart/2005/8/layout/vList2"/>
    <dgm:cxn modelId="{061D7E25-A201-478C-BAC0-C40C93BEEACF}" srcId="{C3F51427-B369-4F36-AB3A-2DB9C9660EC3}" destId="{B3248737-6082-47DF-ACF1-DB3E95185F9D}" srcOrd="0" destOrd="0" parTransId="{F5A23E7D-EFA1-46AC-B877-D42B4AA667F1}" sibTransId="{E99F8A3E-75E0-4BDE-AD81-D379CEEB33CE}"/>
    <dgm:cxn modelId="{4EA38541-030D-4B6B-A54F-D6BD6C561E3B}" srcId="{14ED0EB4-B383-4046-9869-4625290BB541}" destId="{2330008B-C761-4907-A27E-5007E6EF36B4}" srcOrd="1" destOrd="0" parTransId="{DC8B4677-7915-46E4-9211-517ACCA81406}" sibTransId="{2F6F4FE8-6677-4A1C-8B5D-E0AEA1D6D31B}"/>
    <dgm:cxn modelId="{3B608A48-B7C0-490D-8231-543FC102393E}" type="presOf" srcId="{14ED0EB4-B383-4046-9869-4625290BB541}" destId="{49FDBACA-8EC3-452C-8F2E-098052703A55}" srcOrd="0" destOrd="0" presId="urn:microsoft.com/office/officeart/2005/8/layout/vList2"/>
    <dgm:cxn modelId="{D9A4986D-036C-48A3-B9E8-5CF6935B9853}" type="presOf" srcId="{8DDC359B-3AF8-41F5-8039-DC28DC296591}" destId="{C03D02E9-BBA6-4131-B4E5-E23394B835B8}" srcOrd="0" destOrd="1" presId="urn:microsoft.com/office/officeart/2005/8/layout/vList2"/>
    <dgm:cxn modelId="{F38FF683-1907-4D1E-ABD1-42F396054C71}" srcId="{2330008B-C761-4907-A27E-5007E6EF36B4}" destId="{3CC4BEFE-2DAE-447B-A26C-B45B8F8CEB2F}" srcOrd="0" destOrd="0" parTransId="{4A2A9FA4-8402-46CF-BDBD-ABFEF37BAC24}" sibTransId="{C39DDEAA-32BD-43E5-B947-A71CC14B28B5}"/>
    <dgm:cxn modelId="{FCFAA087-5045-4F87-93BB-97DC92CC07AB}" srcId="{3D36DD06-EF49-440C-BA5A-CE3E82E92808}" destId="{F86A6807-891D-456B-BBA0-599B57745FD8}" srcOrd="0" destOrd="0" parTransId="{E03C8207-989C-4FF2-9933-B1095CD74B09}" sibTransId="{E76B131C-73EE-4EF7-B274-A171BE8C3E26}"/>
    <dgm:cxn modelId="{B87F66A4-2356-4584-9264-743844F96055}" type="presOf" srcId="{F86A6807-891D-456B-BBA0-599B57745FD8}" destId="{C03D02E9-BBA6-4131-B4E5-E23394B835B8}" srcOrd="0" destOrd="0" presId="urn:microsoft.com/office/officeart/2005/8/layout/vList2"/>
    <dgm:cxn modelId="{D9AA70A4-BF8A-42F0-BFEC-CE6A3D8FC5FC}" type="presOf" srcId="{B3248737-6082-47DF-ACF1-DB3E95185F9D}" destId="{8C34DEDA-54BA-42E8-BB34-BB7BF025EE09}" srcOrd="0" destOrd="0" presId="urn:microsoft.com/office/officeart/2005/8/layout/vList2"/>
    <dgm:cxn modelId="{23BBADB0-9EA1-49CB-B1F7-00C763DF0953}" srcId="{14ED0EB4-B383-4046-9869-4625290BB541}" destId="{C3F51427-B369-4F36-AB3A-2DB9C9660EC3}" srcOrd="0" destOrd="0" parTransId="{198D9918-FFA8-4723-895A-F8CC694782AA}" sibTransId="{343E4DB3-6111-4D98-8484-DF0AB8A9799D}"/>
    <dgm:cxn modelId="{5FD788B1-7F66-49AE-818E-7773D1992D27}" type="presOf" srcId="{3D36DD06-EF49-440C-BA5A-CE3E82E92808}" destId="{C3DDA6BD-789F-4510-A1FB-5F947719F650}" srcOrd="0" destOrd="0" presId="urn:microsoft.com/office/officeart/2005/8/layout/vList2"/>
    <dgm:cxn modelId="{A9C6EEB6-21EA-4174-ABF2-9FDB66795A54}" srcId="{14ED0EB4-B383-4046-9869-4625290BB541}" destId="{3D36DD06-EF49-440C-BA5A-CE3E82E92808}" srcOrd="2" destOrd="0" parTransId="{6D869184-597A-4EED-A893-033C8C6F88C7}" sibTransId="{EF2461C3-00C9-4436-99AF-3A39022D8A2C}"/>
    <dgm:cxn modelId="{C62DBCCD-E20A-47FD-8189-348A79E22160}" type="presOf" srcId="{3CC4BEFE-2DAE-447B-A26C-B45B8F8CEB2F}" destId="{201D3BE8-378C-4265-92AB-9F2A180603D7}" srcOrd="0" destOrd="0" presId="urn:microsoft.com/office/officeart/2005/8/layout/vList2"/>
    <dgm:cxn modelId="{C40490CE-28F9-4CB7-A733-F942F51ABED0}" srcId="{3D36DD06-EF49-440C-BA5A-CE3E82E92808}" destId="{8DDC359B-3AF8-41F5-8039-DC28DC296591}" srcOrd="1" destOrd="0" parTransId="{1320D15C-436D-406F-996D-EBD51F08ECF9}" sibTransId="{126454BD-DE8F-45EB-8946-7FB83449689D}"/>
    <dgm:cxn modelId="{8D64E9B0-8457-4968-83FF-6F7297BC09BB}" type="presParOf" srcId="{49FDBACA-8EC3-452C-8F2E-098052703A55}" destId="{89ACC585-5DA9-440A-92FB-055106966B4C}" srcOrd="0" destOrd="0" presId="urn:microsoft.com/office/officeart/2005/8/layout/vList2"/>
    <dgm:cxn modelId="{92FD8498-5605-4CA5-B4A1-CEC44D1B43CB}" type="presParOf" srcId="{49FDBACA-8EC3-452C-8F2E-098052703A55}" destId="{8C34DEDA-54BA-42E8-BB34-BB7BF025EE09}" srcOrd="1" destOrd="0" presId="urn:microsoft.com/office/officeart/2005/8/layout/vList2"/>
    <dgm:cxn modelId="{C2FE3E86-DF26-49C3-A9EA-2B0F03FDA6A2}" type="presParOf" srcId="{49FDBACA-8EC3-452C-8F2E-098052703A55}" destId="{6182BF5D-BC71-4DF6-8469-BC2A6D03CFB7}" srcOrd="2" destOrd="0" presId="urn:microsoft.com/office/officeart/2005/8/layout/vList2"/>
    <dgm:cxn modelId="{932B04B2-B3D9-4414-9F2E-6645CD5F6089}" type="presParOf" srcId="{49FDBACA-8EC3-452C-8F2E-098052703A55}" destId="{201D3BE8-378C-4265-92AB-9F2A180603D7}" srcOrd="3" destOrd="0" presId="urn:microsoft.com/office/officeart/2005/8/layout/vList2"/>
    <dgm:cxn modelId="{96001A4A-F20D-4D9C-B2F7-900348F99BAB}" type="presParOf" srcId="{49FDBACA-8EC3-452C-8F2E-098052703A55}" destId="{C3DDA6BD-789F-4510-A1FB-5F947719F650}" srcOrd="4" destOrd="0" presId="urn:microsoft.com/office/officeart/2005/8/layout/vList2"/>
    <dgm:cxn modelId="{60A8ED3A-D3BE-4793-B080-16A0C9DFB84E}" type="presParOf" srcId="{49FDBACA-8EC3-452C-8F2E-098052703A55}" destId="{C03D02E9-BBA6-4131-B4E5-E23394B835B8}" srcOrd="5"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64C8BDE-ADDC-44DD-A134-9D021489224D}" type="doc">
      <dgm:prSet loTypeId="urn:microsoft.com/office/officeart/2005/8/layout/vList3" loCatId="list" qsTypeId="urn:microsoft.com/office/officeart/2005/8/quickstyle/simple1" qsCatId="simple" csTypeId="urn:microsoft.com/office/officeart/2005/8/colors/accent1_2" csCatId="accent1" phldr="1"/>
      <dgm:spPr/>
    </dgm:pt>
    <dgm:pt modelId="{29D0FDAE-568F-44BD-83EA-153002C5399B}">
      <dgm:prSet phldrT="[Texto]"/>
      <dgm:spPr>
        <a:solidFill>
          <a:schemeClr val="accent4">
            <a:lumMod val="60000"/>
            <a:lumOff val="40000"/>
          </a:schemeClr>
        </a:solidFill>
      </dgm:spPr>
      <dgm:t>
        <a:bodyPr/>
        <a:lstStyle/>
        <a:p>
          <a:pPr>
            <a:buSzPct val="80000"/>
            <a:buFont typeface="Wingdings" panose="05000000000000000000" pitchFamily="2" charset="2"/>
            <a:buChar char="Ø"/>
          </a:pPr>
          <a:r>
            <a:rPr lang="pt-BR" dirty="0">
              <a:solidFill>
                <a:schemeClr val="tx1"/>
              </a:solidFill>
              <a:latin typeface="Times New Roman" panose="02020603050405020304" pitchFamily="18" charset="0"/>
              <a:ea typeface="Times New Roman"/>
              <a:cs typeface="Times New Roman" panose="02020603050405020304" pitchFamily="18" charset="0"/>
              <a:sym typeface="Calibri"/>
            </a:rPr>
            <a:t>A dispensa da vinculação do pagamento ao documento fiscal eletrônico </a:t>
          </a:r>
          <a:r>
            <a:rPr lang="pt-BR" b="1" dirty="0">
              <a:solidFill>
                <a:schemeClr val="tx1"/>
              </a:solidFill>
              <a:latin typeface="Times New Roman" panose="02020603050405020304" pitchFamily="18" charset="0"/>
              <a:ea typeface="Times New Roman"/>
              <a:cs typeface="Times New Roman" panose="02020603050405020304" pitchFamily="18" charset="0"/>
              <a:sym typeface="Calibri"/>
            </a:rPr>
            <a:t>não implica em dispensa</a:t>
          </a:r>
          <a:r>
            <a:rPr lang="pt-BR" dirty="0">
              <a:solidFill>
                <a:schemeClr val="tx1"/>
              </a:solidFill>
              <a:latin typeface="Times New Roman" panose="02020603050405020304" pitchFamily="18" charset="0"/>
              <a:ea typeface="Times New Roman"/>
              <a:cs typeface="Times New Roman" panose="02020603050405020304" pitchFamily="18" charset="0"/>
              <a:sym typeface="Calibri"/>
            </a:rPr>
            <a:t> </a:t>
          </a:r>
          <a:r>
            <a:rPr lang="pt-BR" u="sng" dirty="0">
              <a:solidFill>
                <a:schemeClr val="tx1"/>
              </a:solidFill>
              <a:latin typeface="Times New Roman" panose="02020603050405020304" pitchFamily="18" charset="0"/>
              <a:ea typeface="Times New Roman"/>
              <a:cs typeface="Times New Roman" panose="02020603050405020304" pitchFamily="18" charset="0"/>
              <a:sym typeface="Calibri"/>
            </a:rPr>
            <a:t>da emissão do respectivo documento fiscal eletrônico</a:t>
          </a:r>
          <a:r>
            <a:rPr lang="pt-BR" dirty="0">
              <a:solidFill>
                <a:schemeClr val="tx1"/>
              </a:solidFill>
              <a:latin typeface="Times New Roman" panose="02020603050405020304" pitchFamily="18" charset="0"/>
              <a:ea typeface="Times New Roman"/>
              <a:cs typeface="Times New Roman" panose="02020603050405020304" pitchFamily="18" charset="0"/>
              <a:sym typeface="Calibri"/>
            </a:rPr>
            <a:t>.</a:t>
          </a:r>
          <a:endParaRPr lang="pt-BR" dirty="0">
            <a:solidFill>
              <a:schemeClr val="tx1"/>
            </a:solidFill>
          </a:endParaRPr>
        </a:p>
      </dgm:t>
    </dgm:pt>
    <dgm:pt modelId="{B58AC40F-C62D-40E4-B244-A117AF80DE3F}" type="parTrans" cxnId="{E1400E15-2873-44A3-8CE4-158E89867FBC}">
      <dgm:prSet/>
      <dgm:spPr/>
      <dgm:t>
        <a:bodyPr/>
        <a:lstStyle/>
        <a:p>
          <a:endParaRPr lang="pt-BR"/>
        </a:p>
      </dgm:t>
    </dgm:pt>
    <dgm:pt modelId="{B6EE620C-E642-40DD-B180-F55AF9A962A7}" type="sibTrans" cxnId="{E1400E15-2873-44A3-8CE4-158E89867FBC}">
      <dgm:prSet/>
      <dgm:spPr/>
      <dgm:t>
        <a:bodyPr/>
        <a:lstStyle/>
        <a:p>
          <a:endParaRPr lang="pt-BR"/>
        </a:p>
      </dgm:t>
    </dgm:pt>
    <dgm:pt modelId="{E020F812-A5E0-4213-887F-852942196125}">
      <dgm:prSet phldrT="[Texto]"/>
      <dgm:spPr>
        <a:solidFill>
          <a:schemeClr val="accent4">
            <a:lumMod val="60000"/>
            <a:lumOff val="40000"/>
          </a:schemeClr>
        </a:solidFill>
      </dgm:spPr>
      <dgm:t>
        <a:bodyPr/>
        <a:lstStyle/>
        <a:p>
          <a:pPr>
            <a:buSzPct val="80000"/>
            <a:buFont typeface="Wingdings" panose="05000000000000000000" pitchFamily="2" charset="2"/>
            <a:buChar char="Ø"/>
          </a:pPr>
          <a:r>
            <a:rPr lang="pt-BR" b="1" dirty="0">
              <a:solidFill>
                <a:schemeClr val="tx1"/>
              </a:solidFill>
              <a:latin typeface="Times New Roman" panose="02020603050405020304" pitchFamily="18" charset="0"/>
              <a:ea typeface="Times New Roman"/>
              <a:cs typeface="Times New Roman" panose="02020603050405020304" pitchFamily="18" charset="0"/>
              <a:sym typeface="Calibri"/>
            </a:rPr>
            <a:t>Os demais campos referentes ao pagamento devem ser preenchidos</a:t>
          </a:r>
          <a:r>
            <a:rPr lang="pt-BR" dirty="0">
              <a:solidFill>
                <a:schemeClr val="tx1"/>
              </a:solidFill>
              <a:latin typeface="Times New Roman" panose="02020603050405020304" pitchFamily="18" charset="0"/>
              <a:ea typeface="Times New Roman"/>
              <a:cs typeface="Times New Roman" panose="02020603050405020304" pitchFamily="18" charset="0"/>
              <a:sym typeface="Calibri"/>
            </a:rPr>
            <a:t> (Meio de Pagamento - “tPag”, Valor do Pagamento - “vPag”, etc.)</a:t>
          </a:r>
          <a:endParaRPr lang="pt-BR" dirty="0">
            <a:solidFill>
              <a:schemeClr val="tx1"/>
            </a:solidFill>
          </a:endParaRPr>
        </a:p>
      </dgm:t>
    </dgm:pt>
    <dgm:pt modelId="{BE452468-411A-46A5-BE44-76BBB89D961E}" type="parTrans" cxnId="{986433A2-2F16-4FE5-B3AE-4FBE8AF11D19}">
      <dgm:prSet/>
      <dgm:spPr/>
      <dgm:t>
        <a:bodyPr/>
        <a:lstStyle/>
        <a:p>
          <a:endParaRPr lang="pt-BR"/>
        </a:p>
      </dgm:t>
    </dgm:pt>
    <dgm:pt modelId="{86570548-D2DA-4E48-B2F2-C19FC4CC550B}" type="sibTrans" cxnId="{986433A2-2F16-4FE5-B3AE-4FBE8AF11D19}">
      <dgm:prSet/>
      <dgm:spPr/>
      <dgm:t>
        <a:bodyPr/>
        <a:lstStyle/>
        <a:p>
          <a:endParaRPr lang="pt-BR"/>
        </a:p>
      </dgm:t>
    </dgm:pt>
    <dgm:pt modelId="{E907BFB4-476E-498D-92E9-F6063D952FDB}" type="pres">
      <dgm:prSet presAssocID="{064C8BDE-ADDC-44DD-A134-9D021489224D}" presName="linearFlow" presStyleCnt="0">
        <dgm:presLayoutVars>
          <dgm:dir/>
          <dgm:resizeHandles val="exact"/>
        </dgm:presLayoutVars>
      </dgm:prSet>
      <dgm:spPr/>
    </dgm:pt>
    <dgm:pt modelId="{34A16DD5-C8FA-4E06-9B2A-F87F21801129}" type="pres">
      <dgm:prSet presAssocID="{29D0FDAE-568F-44BD-83EA-153002C5399B}" presName="composite" presStyleCnt="0"/>
      <dgm:spPr/>
    </dgm:pt>
    <dgm:pt modelId="{9BEDAE26-9561-4AAC-8A67-CC1DF866707F}" type="pres">
      <dgm:prSet presAssocID="{29D0FDAE-568F-44BD-83EA-153002C5399B}" presName="imgShp" presStyleLbl="fgImgPlace1" presStyleIdx="0" presStyleCnt="2"/>
      <dgm:spPr>
        <a:solidFill>
          <a:schemeClr val="accent4">
            <a:lumMod val="60000"/>
            <a:lumOff val="40000"/>
          </a:schemeClr>
        </a:solidFill>
      </dgm:spPr>
    </dgm:pt>
    <dgm:pt modelId="{877BCFFD-506E-45FC-8C8B-66F03ED8E24D}" type="pres">
      <dgm:prSet presAssocID="{29D0FDAE-568F-44BD-83EA-153002C5399B}" presName="txShp" presStyleLbl="node1" presStyleIdx="0" presStyleCnt="2">
        <dgm:presLayoutVars>
          <dgm:bulletEnabled val="1"/>
        </dgm:presLayoutVars>
      </dgm:prSet>
      <dgm:spPr/>
    </dgm:pt>
    <dgm:pt modelId="{2F900D69-F3F6-4CF1-B152-3D8336B218A7}" type="pres">
      <dgm:prSet presAssocID="{B6EE620C-E642-40DD-B180-F55AF9A962A7}" presName="spacing" presStyleCnt="0"/>
      <dgm:spPr/>
    </dgm:pt>
    <dgm:pt modelId="{D8653908-1803-40B3-BBE1-37975A416015}" type="pres">
      <dgm:prSet presAssocID="{E020F812-A5E0-4213-887F-852942196125}" presName="composite" presStyleCnt="0"/>
      <dgm:spPr/>
    </dgm:pt>
    <dgm:pt modelId="{A623F20D-A5A9-4DD4-9494-90932C71C012}" type="pres">
      <dgm:prSet presAssocID="{E020F812-A5E0-4213-887F-852942196125}" presName="imgShp" presStyleLbl="fgImgPlace1" presStyleIdx="1" presStyleCnt="2"/>
      <dgm:spPr>
        <a:solidFill>
          <a:schemeClr val="accent4">
            <a:lumMod val="60000"/>
            <a:lumOff val="40000"/>
          </a:schemeClr>
        </a:solidFill>
      </dgm:spPr>
    </dgm:pt>
    <dgm:pt modelId="{4C62D64E-EEF6-4D47-B831-CDDBD1A6710B}" type="pres">
      <dgm:prSet presAssocID="{E020F812-A5E0-4213-887F-852942196125}" presName="txShp" presStyleLbl="node1" presStyleIdx="1" presStyleCnt="2">
        <dgm:presLayoutVars>
          <dgm:bulletEnabled val="1"/>
        </dgm:presLayoutVars>
      </dgm:prSet>
      <dgm:spPr/>
    </dgm:pt>
  </dgm:ptLst>
  <dgm:cxnLst>
    <dgm:cxn modelId="{E1400E15-2873-44A3-8CE4-158E89867FBC}" srcId="{064C8BDE-ADDC-44DD-A134-9D021489224D}" destId="{29D0FDAE-568F-44BD-83EA-153002C5399B}" srcOrd="0" destOrd="0" parTransId="{B58AC40F-C62D-40E4-B244-A117AF80DE3F}" sibTransId="{B6EE620C-E642-40DD-B180-F55AF9A962A7}"/>
    <dgm:cxn modelId="{20008457-985C-4BF3-8520-AFA21E3131AE}" type="presOf" srcId="{E020F812-A5E0-4213-887F-852942196125}" destId="{4C62D64E-EEF6-4D47-B831-CDDBD1A6710B}" srcOrd="0" destOrd="0" presId="urn:microsoft.com/office/officeart/2005/8/layout/vList3"/>
    <dgm:cxn modelId="{7A885B84-F044-405D-B56A-8E9BB7221357}" type="presOf" srcId="{29D0FDAE-568F-44BD-83EA-153002C5399B}" destId="{877BCFFD-506E-45FC-8C8B-66F03ED8E24D}" srcOrd="0" destOrd="0" presId="urn:microsoft.com/office/officeart/2005/8/layout/vList3"/>
    <dgm:cxn modelId="{986433A2-2F16-4FE5-B3AE-4FBE8AF11D19}" srcId="{064C8BDE-ADDC-44DD-A134-9D021489224D}" destId="{E020F812-A5E0-4213-887F-852942196125}" srcOrd="1" destOrd="0" parTransId="{BE452468-411A-46A5-BE44-76BBB89D961E}" sibTransId="{86570548-D2DA-4E48-B2F2-C19FC4CC550B}"/>
    <dgm:cxn modelId="{D4BEACF1-9D93-4E02-8119-182D2793711B}" type="presOf" srcId="{064C8BDE-ADDC-44DD-A134-9D021489224D}" destId="{E907BFB4-476E-498D-92E9-F6063D952FDB}" srcOrd="0" destOrd="0" presId="urn:microsoft.com/office/officeart/2005/8/layout/vList3"/>
    <dgm:cxn modelId="{2DFBC1C1-B19D-4C41-8EF4-F203EB32B6C5}" type="presParOf" srcId="{E907BFB4-476E-498D-92E9-F6063D952FDB}" destId="{34A16DD5-C8FA-4E06-9B2A-F87F21801129}" srcOrd="0" destOrd="0" presId="urn:microsoft.com/office/officeart/2005/8/layout/vList3"/>
    <dgm:cxn modelId="{5B387011-483A-44DA-BB14-74BE50DD9A9C}" type="presParOf" srcId="{34A16DD5-C8FA-4E06-9B2A-F87F21801129}" destId="{9BEDAE26-9561-4AAC-8A67-CC1DF866707F}" srcOrd="0" destOrd="0" presId="urn:microsoft.com/office/officeart/2005/8/layout/vList3"/>
    <dgm:cxn modelId="{631CBB67-EB28-4C31-AF02-DA1EC874CC84}" type="presParOf" srcId="{34A16DD5-C8FA-4E06-9B2A-F87F21801129}" destId="{877BCFFD-506E-45FC-8C8B-66F03ED8E24D}" srcOrd="1" destOrd="0" presId="urn:microsoft.com/office/officeart/2005/8/layout/vList3"/>
    <dgm:cxn modelId="{3AD713DF-97D5-4C5C-8924-AE9A41C60711}" type="presParOf" srcId="{E907BFB4-476E-498D-92E9-F6063D952FDB}" destId="{2F900D69-F3F6-4CF1-B152-3D8336B218A7}" srcOrd="1" destOrd="0" presId="urn:microsoft.com/office/officeart/2005/8/layout/vList3"/>
    <dgm:cxn modelId="{F57C6331-81A4-4992-8469-731E112C064B}" type="presParOf" srcId="{E907BFB4-476E-498D-92E9-F6063D952FDB}" destId="{D8653908-1803-40B3-BBE1-37975A416015}" srcOrd="2" destOrd="0" presId="urn:microsoft.com/office/officeart/2005/8/layout/vList3"/>
    <dgm:cxn modelId="{10B7726D-D17E-4462-B264-C701E8813A33}" type="presParOf" srcId="{D8653908-1803-40B3-BBE1-37975A416015}" destId="{A623F20D-A5A9-4DD4-9494-90932C71C012}" srcOrd="0" destOrd="0" presId="urn:microsoft.com/office/officeart/2005/8/layout/vList3"/>
    <dgm:cxn modelId="{420DB8AB-5525-4F10-962A-935CEE7615BC}" type="presParOf" srcId="{D8653908-1803-40B3-BBE1-37975A416015}" destId="{4C62D64E-EEF6-4D47-B831-CDDBD1A6710B}" srcOrd="1" destOrd="0" presId="urn:microsoft.com/office/officeart/2005/8/layout/vLis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C9ECCD8-B10D-4203-95E1-40618EDC85A2}"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pt-BR"/>
        </a:p>
      </dgm:t>
    </dgm:pt>
    <dgm:pt modelId="{6384A8CC-FE2A-4348-9360-B2DCB2590DD9}">
      <dgm:prSet phldrT="[Texto]" custT="1"/>
      <dgm:spPr>
        <a:solidFill>
          <a:schemeClr val="accent6"/>
        </a:solidFill>
      </dgm:spPr>
      <dgm:t>
        <a:bodyPr/>
        <a:lstStyle/>
        <a:p>
          <a:r>
            <a:rPr lang="pt-BR" sz="3200" b="1" dirty="0">
              <a:latin typeface="Times New Roman" panose="02020603050405020304" pitchFamily="18" charset="0"/>
              <a:cs typeface="Times New Roman" panose="02020603050405020304" pitchFamily="18" charset="0"/>
            </a:rPr>
            <a:t>Antecipação do Pagamento</a:t>
          </a:r>
        </a:p>
      </dgm:t>
    </dgm:pt>
    <dgm:pt modelId="{4293ADA8-F45B-4D8F-B1D3-4866E06B0023}" type="parTrans" cxnId="{4E057944-71DE-4029-A4D5-35DF50ECF2E7}">
      <dgm:prSet/>
      <dgm:spPr/>
      <dgm:t>
        <a:bodyPr/>
        <a:lstStyle/>
        <a:p>
          <a:endParaRPr lang="pt-BR"/>
        </a:p>
      </dgm:t>
    </dgm:pt>
    <dgm:pt modelId="{7792537D-7030-464A-B308-7F688D2711DC}" type="sibTrans" cxnId="{4E057944-71DE-4029-A4D5-35DF50ECF2E7}">
      <dgm:prSet/>
      <dgm:spPr/>
      <dgm:t>
        <a:bodyPr/>
        <a:lstStyle/>
        <a:p>
          <a:endParaRPr lang="pt-BR"/>
        </a:p>
      </dgm:t>
    </dgm:pt>
    <dgm:pt modelId="{F4F6CB91-8A46-4D98-8365-1B50DE79C3FD}">
      <dgm:prSet phldrT="[Texto]" custT="1"/>
      <dgm:spPr/>
      <dgm:t>
        <a:bodyPr/>
        <a:lstStyle/>
        <a:p>
          <a:pPr>
            <a:buFont typeface="Wingdings" panose="05000000000000000000" pitchFamily="2" charset="2"/>
            <a:buChar char="ü"/>
          </a:pPr>
          <a:r>
            <a:rPr lang="pt-BR" sz="1800" b="0" dirty="0">
              <a:latin typeface="Times New Roman" panose="02020603050405020304" pitchFamily="18" charset="0"/>
              <a:cs typeface="Times New Roman" panose="02020603050405020304" pitchFamily="18" charset="0"/>
            </a:rPr>
            <a:t>NF-e</a:t>
          </a:r>
          <a:r>
            <a:rPr lang="pt-BR" sz="1800" b="1" dirty="0">
              <a:latin typeface="Times New Roman" panose="02020603050405020304" pitchFamily="18" charset="0"/>
              <a:cs typeface="Times New Roman" panose="02020603050405020304" pitchFamily="18" charset="0"/>
            </a:rPr>
            <a:t> </a:t>
          </a:r>
          <a:r>
            <a:rPr lang="pt-BR" sz="1800" b="0" dirty="0">
              <a:latin typeface="Times New Roman" panose="02020603050405020304" pitchFamily="18" charset="0"/>
              <a:cs typeface="Times New Roman" panose="02020603050405020304" pitchFamily="18" charset="0"/>
            </a:rPr>
            <a:t>“Fatura” – CFOP 5.922.</a:t>
          </a:r>
        </a:p>
      </dgm:t>
    </dgm:pt>
    <dgm:pt modelId="{1B529BAA-6437-4882-AB18-F84FEDD0F156}" type="parTrans" cxnId="{DA01B6EA-627E-437B-91D2-FC03AD497BE7}">
      <dgm:prSet/>
      <dgm:spPr/>
      <dgm:t>
        <a:bodyPr/>
        <a:lstStyle/>
        <a:p>
          <a:endParaRPr lang="pt-BR"/>
        </a:p>
      </dgm:t>
    </dgm:pt>
    <dgm:pt modelId="{064B184F-35DD-479D-872E-5BD444461A68}" type="sibTrans" cxnId="{DA01B6EA-627E-437B-91D2-FC03AD497BE7}">
      <dgm:prSet/>
      <dgm:spPr/>
      <dgm:t>
        <a:bodyPr/>
        <a:lstStyle/>
        <a:p>
          <a:endParaRPr lang="pt-BR"/>
        </a:p>
      </dgm:t>
    </dgm:pt>
    <dgm:pt modelId="{A4F9C709-FEAD-4D41-BD8E-D50ECF56ECC4}">
      <dgm:prSet phldrT="[Texto]" custT="1"/>
      <dgm:spPr>
        <a:solidFill>
          <a:schemeClr val="accent6"/>
        </a:solidFill>
      </dgm:spPr>
      <dgm:t>
        <a:bodyPr/>
        <a:lstStyle/>
        <a:p>
          <a:r>
            <a:rPr lang="pt-BR" sz="3200" b="1" dirty="0">
              <a:latin typeface="Times New Roman" panose="02020603050405020304" pitchFamily="18" charset="0"/>
              <a:cs typeface="Times New Roman" panose="02020603050405020304" pitchFamily="18" charset="0"/>
            </a:rPr>
            <a:t>Postergação do Pagamento</a:t>
          </a:r>
          <a:endParaRPr lang="pt-BR" sz="3200" b="1" dirty="0"/>
        </a:p>
      </dgm:t>
    </dgm:pt>
    <dgm:pt modelId="{3D1DF05E-F7E3-4A3C-A436-EA1CD4C2AB5F}" type="parTrans" cxnId="{1C6EF03F-BB36-428F-B348-4698B90662A5}">
      <dgm:prSet/>
      <dgm:spPr/>
      <dgm:t>
        <a:bodyPr/>
        <a:lstStyle/>
        <a:p>
          <a:endParaRPr lang="pt-BR"/>
        </a:p>
      </dgm:t>
    </dgm:pt>
    <dgm:pt modelId="{912C4088-EEEF-4E0B-864D-EC5F08E57767}" type="sibTrans" cxnId="{1C6EF03F-BB36-428F-B348-4698B90662A5}">
      <dgm:prSet/>
      <dgm:spPr/>
      <dgm:t>
        <a:bodyPr/>
        <a:lstStyle/>
        <a:p>
          <a:endParaRPr lang="pt-BR"/>
        </a:p>
      </dgm:t>
    </dgm:pt>
    <dgm:pt modelId="{053538E4-0511-4BCF-9E2C-2F8F82FBDF8D}">
      <dgm:prSet phldrT="[Texto]" custT="1"/>
      <dgm:spPr/>
      <dgm:t>
        <a:bodyPr/>
        <a:lstStyle/>
        <a:p>
          <a:r>
            <a:rPr lang="pt-BR" sz="1800" dirty="0">
              <a:latin typeface="Times New Roman" panose="02020603050405020304" pitchFamily="18" charset="0"/>
              <a:cs typeface="Times New Roman" panose="02020603050405020304" pitchFamily="18" charset="0"/>
            </a:rPr>
            <a:t>Uso do ECONF para NF-e e NFC-e</a:t>
          </a:r>
        </a:p>
      </dgm:t>
    </dgm:pt>
    <dgm:pt modelId="{B8167F9E-4763-40FB-AED7-AFD4A9116A71}" type="parTrans" cxnId="{30F675D2-629F-44CF-8DE5-13AF945F9234}">
      <dgm:prSet/>
      <dgm:spPr/>
      <dgm:t>
        <a:bodyPr/>
        <a:lstStyle/>
        <a:p>
          <a:endParaRPr lang="pt-BR"/>
        </a:p>
      </dgm:t>
    </dgm:pt>
    <dgm:pt modelId="{FC8B4ACD-0723-4A4E-B704-966CD1981A8F}" type="sibTrans" cxnId="{30F675D2-629F-44CF-8DE5-13AF945F9234}">
      <dgm:prSet/>
      <dgm:spPr/>
      <dgm:t>
        <a:bodyPr/>
        <a:lstStyle/>
        <a:p>
          <a:endParaRPr lang="pt-BR"/>
        </a:p>
      </dgm:t>
    </dgm:pt>
    <dgm:pt modelId="{1315469C-FF8F-4220-BDB6-8E06271959B8}">
      <dgm:prSet phldrT="[Texto]" custT="1"/>
      <dgm:spPr/>
      <dgm:t>
        <a:bodyPr/>
        <a:lstStyle/>
        <a:p>
          <a:r>
            <a:rPr lang="pt-BR" sz="1800" b="1" dirty="0">
              <a:latin typeface="Times New Roman" panose="02020603050405020304" pitchFamily="18" charset="0"/>
              <a:cs typeface="Times New Roman" panose="02020603050405020304" pitchFamily="18" charset="0"/>
            </a:rPr>
            <a:t>Venda no varejo para consumidor final pessoa física:</a:t>
          </a:r>
        </a:p>
      </dgm:t>
    </dgm:pt>
    <dgm:pt modelId="{DC66069F-45AD-410F-BE86-945F12038E56}" type="parTrans" cxnId="{304EDE86-450C-4D16-89FC-5B720FE94875}">
      <dgm:prSet/>
      <dgm:spPr/>
      <dgm:t>
        <a:bodyPr/>
        <a:lstStyle/>
        <a:p>
          <a:endParaRPr lang="pt-BR"/>
        </a:p>
      </dgm:t>
    </dgm:pt>
    <dgm:pt modelId="{ADCAC14D-2563-4CE8-BF6F-86A3BABE52FA}" type="sibTrans" cxnId="{304EDE86-450C-4D16-89FC-5B720FE94875}">
      <dgm:prSet/>
      <dgm:spPr/>
      <dgm:t>
        <a:bodyPr/>
        <a:lstStyle/>
        <a:p>
          <a:endParaRPr lang="pt-BR"/>
        </a:p>
      </dgm:t>
    </dgm:pt>
    <dgm:pt modelId="{222699C9-2EDD-4FD5-A05B-5FACE37D53B3}">
      <dgm:prSet phldrT="[Texto]" custT="1"/>
      <dgm:spPr/>
      <dgm:t>
        <a:bodyPr/>
        <a:lstStyle/>
        <a:p>
          <a:pPr>
            <a:buFont typeface="Wingdings" panose="05000000000000000000" pitchFamily="2" charset="2"/>
            <a:buChar char="ü"/>
          </a:pPr>
          <a:r>
            <a:rPr lang="pt-BR" sz="1800" dirty="0">
              <a:latin typeface="Times New Roman" panose="02020603050405020304" pitchFamily="18" charset="0"/>
              <a:cs typeface="Times New Roman" panose="02020603050405020304" pitchFamily="18" charset="0"/>
            </a:rPr>
            <a:t>Uso da NF-e “Fatura” (Decreto n.º 36.729/2025);</a:t>
          </a:r>
        </a:p>
      </dgm:t>
    </dgm:pt>
    <dgm:pt modelId="{B5ADDCBA-4E92-4E17-83C6-421FF005AFCA}" type="parTrans" cxnId="{4300EDC9-3F07-4230-8594-1CF913D16963}">
      <dgm:prSet/>
      <dgm:spPr/>
      <dgm:t>
        <a:bodyPr/>
        <a:lstStyle/>
        <a:p>
          <a:endParaRPr lang="pt-BR"/>
        </a:p>
      </dgm:t>
    </dgm:pt>
    <dgm:pt modelId="{265E91A4-9EF6-4156-B063-CF847DCA558D}" type="sibTrans" cxnId="{4300EDC9-3F07-4230-8594-1CF913D16963}">
      <dgm:prSet/>
      <dgm:spPr/>
      <dgm:t>
        <a:bodyPr/>
        <a:lstStyle/>
        <a:p>
          <a:endParaRPr lang="pt-BR"/>
        </a:p>
      </dgm:t>
    </dgm:pt>
    <dgm:pt modelId="{CA94CFF8-DEA6-4B99-B9A5-8CBE3537213B}">
      <dgm:prSet phldrT="[Texto]" custT="1"/>
      <dgm:spPr/>
      <dgm:t>
        <a:bodyPr/>
        <a:lstStyle/>
        <a:p>
          <a:pPr>
            <a:buFont typeface="Wingdings" panose="05000000000000000000" pitchFamily="2" charset="2"/>
            <a:buChar char="ü"/>
          </a:pPr>
          <a:r>
            <a:rPr lang="pt-BR" sz="1800" dirty="0">
              <a:latin typeface="Times New Roman" panose="02020603050405020304" pitchFamily="18" charset="0"/>
              <a:cs typeface="Times New Roman" panose="02020603050405020304" pitchFamily="18" charset="0"/>
            </a:rPr>
            <a:t>Uso do ECONF após a emissão da NFC-e de circulação da mercadoria.</a:t>
          </a:r>
        </a:p>
      </dgm:t>
    </dgm:pt>
    <dgm:pt modelId="{65554BB1-3B3A-48D3-9B0B-F054905B772D}" type="parTrans" cxnId="{91E7DC09-67C6-4ED4-B983-8BB3B55CBA14}">
      <dgm:prSet/>
      <dgm:spPr/>
      <dgm:t>
        <a:bodyPr/>
        <a:lstStyle/>
        <a:p>
          <a:endParaRPr lang="pt-BR"/>
        </a:p>
      </dgm:t>
    </dgm:pt>
    <dgm:pt modelId="{DCDE86AF-9355-433F-94BA-73DDAFF67526}" type="sibTrans" cxnId="{91E7DC09-67C6-4ED4-B983-8BB3B55CBA14}">
      <dgm:prSet/>
      <dgm:spPr/>
      <dgm:t>
        <a:bodyPr/>
        <a:lstStyle/>
        <a:p>
          <a:endParaRPr lang="pt-BR"/>
        </a:p>
      </dgm:t>
    </dgm:pt>
    <dgm:pt modelId="{C2B49338-7B26-4C24-9F78-3351F6358B6B}">
      <dgm:prSet phldrT="[Texto]" custT="1"/>
      <dgm:spPr/>
      <dgm:t>
        <a:bodyPr/>
        <a:lstStyle/>
        <a:p>
          <a:pPr>
            <a:buFont typeface="Wingdings" panose="05000000000000000000" pitchFamily="2" charset="2"/>
            <a:buChar char="ü"/>
          </a:pPr>
          <a:r>
            <a:rPr lang="pt-BR" sz="1800" dirty="0">
              <a:latin typeface="Times New Roman" panose="02020603050405020304" pitchFamily="18" charset="0"/>
              <a:cs typeface="Times New Roman" panose="02020603050405020304" pitchFamily="18" charset="0"/>
            </a:rPr>
            <a:t>Emite a NFC-e com os dados do pagamento já conhecidos;</a:t>
          </a:r>
        </a:p>
      </dgm:t>
    </dgm:pt>
    <dgm:pt modelId="{21EB2BD5-57D0-4956-A55D-27FC72145266}" type="parTrans" cxnId="{4AD3BE1F-B16B-48CE-851A-853D37C17376}">
      <dgm:prSet/>
      <dgm:spPr/>
      <dgm:t>
        <a:bodyPr/>
        <a:lstStyle/>
        <a:p>
          <a:endParaRPr lang="pt-BR"/>
        </a:p>
      </dgm:t>
    </dgm:pt>
    <dgm:pt modelId="{8EE53208-55FC-4514-ACCF-11BB7A0A66B5}" type="sibTrans" cxnId="{4AD3BE1F-B16B-48CE-851A-853D37C17376}">
      <dgm:prSet/>
      <dgm:spPr/>
      <dgm:t>
        <a:bodyPr/>
        <a:lstStyle/>
        <a:p>
          <a:endParaRPr lang="pt-BR"/>
        </a:p>
      </dgm:t>
    </dgm:pt>
    <dgm:pt modelId="{0ABFB4D4-328C-4720-86EF-C7AD6C6D784F}">
      <dgm:prSet phldrT="[Texto]" custT="1"/>
      <dgm:spPr/>
      <dgm:t>
        <a:bodyPr/>
        <a:lstStyle/>
        <a:p>
          <a:pPr>
            <a:buFont typeface="Arial" panose="020B0604020202020204" pitchFamily="34" charset="0"/>
            <a:buChar char="•"/>
          </a:pPr>
          <a:r>
            <a:rPr lang="pt-BR" sz="1800" b="1" dirty="0">
              <a:latin typeface="Times New Roman" panose="02020603050405020304" pitchFamily="18" charset="0"/>
              <a:cs typeface="Times New Roman" panose="02020603050405020304" pitchFamily="18" charset="0"/>
            </a:rPr>
            <a:t>Venda para CNPJ </a:t>
          </a:r>
          <a:r>
            <a:rPr lang="pt-BR" sz="1800" dirty="0">
              <a:latin typeface="Times New Roman" panose="02020603050405020304" pitchFamily="18" charset="0"/>
              <a:cs typeface="Times New Roman" panose="02020603050405020304" pitchFamily="18" charset="0"/>
            </a:rPr>
            <a:t>(Ajuste Sinief 11/2025)</a:t>
          </a:r>
          <a:endParaRPr lang="pt-BR" sz="1800" b="1" dirty="0">
            <a:latin typeface="Times New Roman" panose="02020603050405020304" pitchFamily="18" charset="0"/>
            <a:cs typeface="Times New Roman" panose="02020603050405020304" pitchFamily="18" charset="0"/>
          </a:endParaRPr>
        </a:p>
      </dgm:t>
    </dgm:pt>
    <dgm:pt modelId="{FB93E549-BCC9-42C5-9777-1CC67C0E30B5}" type="parTrans" cxnId="{18442EA2-3E9B-4BD2-968F-3C8B6597E530}">
      <dgm:prSet/>
      <dgm:spPr/>
      <dgm:t>
        <a:bodyPr/>
        <a:lstStyle/>
        <a:p>
          <a:endParaRPr lang="pt-BR"/>
        </a:p>
      </dgm:t>
    </dgm:pt>
    <dgm:pt modelId="{EC598C34-81A4-4B68-986B-78AC3724328B}" type="sibTrans" cxnId="{18442EA2-3E9B-4BD2-968F-3C8B6597E530}">
      <dgm:prSet/>
      <dgm:spPr/>
      <dgm:t>
        <a:bodyPr/>
        <a:lstStyle/>
        <a:p>
          <a:endParaRPr lang="pt-BR"/>
        </a:p>
      </dgm:t>
    </dgm:pt>
    <dgm:pt modelId="{105F1FDD-7805-4358-A3EF-B0E818D6589A}" type="pres">
      <dgm:prSet presAssocID="{FC9ECCD8-B10D-4203-95E1-40618EDC85A2}" presName="linear" presStyleCnt="0">
        <dgm:presLayoutVars>
          <dgm:animLvl val="lvl"/>
          <dgm:resizeHandles val="exact"/>
        </dgm:presLayoutVars>
      </dgm:prSet>
      <dgm:spPr/>
    </dgm:pt>
    <dgm:pt modelId="{ED9D0E63-8562-4F45-957E-C7241B174FEE}" type="pres">
      <dgm:prSet presAssocID="{6384A8CC-FE2A-4348-9360-B2DCB2590DD9}" presName="parentText" presStyleLbl="node1" presStyleIdx="0" presStyleCnt="2">
        <dgm:presLayoutVars>
          <dgm:chMax val="0"/>
          <dgm:bulletEnabled val="1"/>
        </dgm:presLayoutVars>
      </dgm:prSet>
      <dgm:spPr/>
    </dgm:pt>
    <dgm:pt modelId="{225D2B5F-035C-4DC8-BC46-F7E60F03D2E3}" type="pres">
      <dgm:prSet presAssocID="{6384A8CC-FE2A-4348-9360-B2DCB2590DD9}" presName="childText" presStyleLbl="revTx" presStyleIdx="0" presStyleCnt="2">
        <dgm:presLayoutVars>
          <dgm:bulletEnabled val="1"/>
        </dgm:presLayoutVars>
      </dgm:prSet>
      <dgm:spPr/>
    </dgm:pt>
    <dgm:pt modelId="{F307728E-5798-456F-BF2E-323FC20595A9}" type="pres">
      <dgm:prSet presAssocID="{A4F9C709-FEAD-4D41-BD8E-D50ECF56ECC4}" presName="parentText" presStyleLbl="node1" presStyleIdx="1" presStyleCnt="2">
        <dgm:presLayoutVars>
          <dgm:chMax val="0"/>
          <dgm:bulletEnabled val="1"/>
        </dgm:presLayoutVars>
      </dgm:prSet>
      <dgm:spPr/>
    </dgm:pt>
    <dgm:pt modelId="{D061E3E3-7BE0-4F3F-8BAD-E0404CDC1EE9}" type="pres">
      <dgm:prSet presAssocID="{A4F9C709-FEAD-4D41-BD8E-D50ECF56ECC4}" presName="childText" presStyleLbl="revTx" presStyleIdx="1" presStyleCnt="2">
        <dgm:presLayoutVars>
          <dgm:bulletEnabled val="1"/>
        </dgm:presLayoutVars>
      </dgm:prSet>
      <dgm:spPr/>
    </dgm:pt>
  </dgm:ptLst>
  <dgm:cxnLst>
    <dgm:cxn modelId="{2CA3E406-EB30-4378-A943-77B66EFDAAB4}" type="presOf" srcId="{F4F6CB91-8A46-4D98-8365-1B50DE79C3FD}" destId="{225D2B5F-035C-4DC8-BC46-F7E60F03D2E3}" srcOrd="0" destOrd="1" presId="urn:microsoft.com/office/officeart/2005/8/layout/vList2"/>
    <dgm:cxn modelId="{203CD507-2BF3-416C-A065-E75A42C9603F}" type="presOf" srcId="{A4F9C709-FEAD-4D41-BD8E-D50ECF56ECC4}" destId="{F307728E-5798-456F-BF2E-323FC20595A9}" srcOrd="0" destOrd="0" presId="urn:microsoft.com/office/officeart/2005/8/layout/vList2"/>
    <dgm:cxn modelId="{91E7DC09-67C6-4ED4-B983-8BB3B55CBA14}" srcId="{1315469C-FF8F-4220-BDB6-8E06271959B8}" destId="{CA94CFF8-DEA6-4B99-B9A5-8CBE3537213B}" srcOrd="2" destOrd="0" parTransId="{65554BB1-3B3A-48D3-9B0B-F054905B772D}" sibTransId="{DCDE86AF-9355-433F-94BA-73DDAFF67526}"/>
    <dgm:cxn modelId="{4AD3BE1F-B16B-48CE-851A-853D37C17376}" srcId="{1315469C-FF8F-4220-BDB6-8E06271959B8}" destId="{C2B49338-7B26-4C24-9F78-3351F6358B6B}" srcOrd="1" destOrd="0" parTransId="{21EB2BD5-57D0-4956-A55D-27FC72145266}" sibTransId="{8EE53208-55FC-4514-ACCF-11BB7A0A66B5}"/>
    <dgm:cxn modelId="{ED5DB33B-18CB-429A-B54C-1B0B557783C0}" type="presOf" srcId="{222699C9-2EDD-4FD5-A05B-5FACE37D53B3}" destId="{225D2B5F-035C-4DC8-BC46-F7E60F03D2E3}" srcOrd="0" destOrd="3" presId="urn:microsoft.com/office/officeart/2005/8/layout/vList2"/>
    <dgm:cxn modelId="{1C6EF03F-BB36-428F-B348-4698B90662A5}" srcId="{FC9ECCD8-B10D-4203-95E1-40618EDC85A2}" destId="{A4F9C709-FEAD-4D41-BD8E-D50ECF56ECC4}" srcOrd="1" destOrd="0" parTransId="{3D1DF05E-F7E3-4A3C-A436-EA1CD4C2AB5F}" sibTransId="{912C4088-EEEF-4E0B-864D-EC5F08E57767}"/>
    <dgm:cxn modelId="{4E057944-71DE-4029-A4D5-35DF50ECF2E7}" srcId="{FC9ECCD8-B10D-4203-95E1-40618EDC85A2}" destId="{6384A8CC-FE2A-4348-9360-B2DCB2590DD9}" srcOrd="0" destOrd="0" parTransId="{4293ADA8-F45B-4D8F-B1D3-4866E06B0023}" sibTransId="{7792537D-7030-464A-B308-7F688D2711DC}"/>
    <dgm:cxn modelId="{DE737578-418A-417D-B418-1B14BFD69375}" type="presOf" srcId="{CA94CFF8-DEA6-4B99-B9A5-8CBE3537213B}" destId="{225D2B5F-035C-4DC8-BC46-F7E60F03D2E3}" srcOrd="0" destOrd="5" presId="urn:microsoft.com/office/officeart/2005/8/layout/vList2"/>
    <dgm:cxn modelId="{F4350C7C-57DE-49B8-8386-A3BE7C459A0D}" type="presOf" srcId="{C2B49338-7B26-4C24-9F78-3351F6358B6B}" destId="{225D2B5F-035C-4DC8-BC46-F7E60F03D2E3}" srcOrd="0" destOrd="4" presId="urn:microsoft.com/office/officeart/2005/8/layout/vList2"/>
    <dgm:cxn modelId="{818B0980-3F36-4592-B7E5-6E7AAF609E32}" type="presOf" srcId="{FC9ECCD8-B10D-4203-95E1-40618EDC85A2}" destId="{105F1FDD-7805-4358-A3EF-B0E818D6589A}" srcOrd="0" destOrd="0" presId="urn:microsoft.com/office/officeart/2005/8/layout/vList2"/>
    <dgm:cxn modelId="{304EDE86-450C-4D16-89FC-5B720FE94875}" srcId="{6384A8CC-FE2A-4348-9360-B2DCB2590DD9}" destId="{1315469C-FF8F-4220-BDB6-8E06271959B8}" srcOrd="1" destOrd="0" parTransId="{DC66069F-45AD-410F-BE86-945F12038E56}" sibTransId="{ADCAC14D-2563-4CE8-BF6F-86A3BABE52FA}"/>
    <dgm:cxn modelId="{F847448B-17B6-48EC-BFE9-9111F06F1AFF}" type="presOf" srcId="{0ABFB4D4-328C-4720-86EF-C7AD6C6D784F}" destId="{225D2B5F-035C-4DC8-BC46-F7E60F03D2E3}" srcOrd="0" destOrd="0" presId="urn:microsoft.com/office/officeart/2005/8/layout/vList2"/>
    <dgm:cxn modelId="{18442EA2-3E9B-4BD2-968F-3C8B6597E530}" srcId="{6384A8CC-FE2A-4348-9360-B2DCB2590DD9}" destId="{0ABFB4D4-328C-4720-86EF-C7AD6C6D784F}" srcOrd="0" destOrd="0" parTransId="{FB93E549-BCC9-42C5-9777-1CC67C0E30B5}" sibTransId="{EC598C34-81A4-4B68-986B-78AC3724328B}"/>
    <dgm:cxn modelId="{42EA5AAB-85A6-49EB-AD2B-537813149F78}" type="presOf" srcId="{053538E4-0511-4BCF-9E2C-2F8F82FBDF8D}" destId="{D061E3E3-7BE0-4F3F-8BAD-E0404CDC1EE9}" srcOrd="0" destOrd="0" presId="urn:microsoft.com/office/officeart/2005/8/layout/vList2"/>
    <dgm:cxn modelId="{4300EDC9-3F07-4230-8594-1CF913D16963}" srcId="{1315469C-FF8F-4220-BDB6-8E06271959B8}" destId="{222699C9-2EDD-4FD5-A05B-5FACE37D53B3}" srcOrd="0" destOrd="0" parTransId="{B5ADDCBA-4E92-4E17-83C6-421FF005AFCA}" sibTransId="{265E91A4-9EF6-4156-B063-CF847DCA558D}"/>
    <dgm:cxn modelId="{30F675D2-629F-44CF-8DE5-13AF945F9234}" srcId="{A4F9C709-FEAD-4D41-BD8E-D50ECF56ECC4}" destId="{053538E4-0511-4BCF-9E2C-2F8F82FBDF8D}" srcOrd="0" destOrd="0" parTransId="{B8167F9E-4763-40FB-AED7-AFD4A9116A71}" sibTransId="{FC8B4ACD-0723-4A4E-B704-966CD1981A8F}"/>
    <dgm:cxn modelId="{E158D1E8-62B6-4485-8096-29523DE4C0FF}" type="presOf" srcId="{6384A8CC-FE2A-4348-9360-B2DCB2590DD9}" destId="{ED9D0E63-8562-4F45-957E-C7241B174FEE}" srcOrd="0" destOrd="0" presId="urn:microsoft.com/office/officeart/2005/8/layout/vList2"/>
    <dgm:cxn modelId="{DA01B6EA-627E-437B-91D2-FC03AD497BE7}" srcId="{0ABFB4D4-328C-4720-86EF-C7AD6C6D784F}" destId="{F4F6CB91-8A46-4D98-8365-1B50DE79C3FD}" srcOrd="0" destOrd="0" parTransId="{1B529BAA-6437-4882-AB18-F84FEDD0F156}" sibTransId="{064B184F-35DD-479D-872E-5BD444461A68}"/>
    <dgm:cxn modelId="{DDAB00F0-BD9F-4AB9-AC63-8B7F421D4510}" type="presOf" srcId="{1315469C-FF8F-4220-BDB6-8E06271959B8}" destId="{225D2B5F-035C-4DC8-BC46-F7E60F03D2E3}" srcOrd="0" destOrd="2" presId="urn:microsoft.com/office/officeart/2005/8/layout/vList2"/>
    <dgm:cxn modelId="{EFFD2535-A9E8-43E3-9D53-F10C028EB229}" type="presParOf" srcId="{105F1FDD-7805-4358-A3EF-B0E818D6589A}" destId="{ED9D0E63-8562-4F45-957E-C7241B174FEE}" srcOrd="0" destOrd="0" presId="urn:microsoft.com/office/officeart/2005/8/layout/vList2"/>
    <dgm:cxn modelId="{2568FBE5-3B33-48DB-9C86-C6AD325D61EB}" type="presParOf" srcId="{105F1FDD-7805-4358-A3EF-B0E818D6589A}" destId="{225D2B5F-035C-4DC8-BC46-F7E60F03D2E3}" srcOrd="1" destOrd="0" presId="urn:microsoft.com/office/officeart/2005/8/layout/vList2"/>
    <dgm:cxn modelId="{45FBAFAF-C92D-4AC4-A474-647B91726CF4}" type="presParOf" srcId="{105F1FDD-7805-4358-A3EF-B0E818D6589A}" destId="{F307728E-5798-456F-BF2E-323FC20595A9}" srcOrd="2" destOrd="0" presId="urn:microsoft.com/office/officeart/2005/8/layout/vList2"/>
    <dgm:cxn modelId="{CB8D7F6F-295C-4FBA-B679-DA13F8F44096}" type="presParOf" srcId="{105F1FDD-7805-4358-A3EF-B0E818D6589A}" destId="{D061E3E3-7BE0-4F3F-8BAD-E0404CDC1EE9}" srcOrd="3"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896CC18B-3FF4-40E2-800D-41593BE66588}" type="doc">
      <dgm:prSet loTypeId="urn:microsoft.com/office/officeart/2005/8/layout/vList2" loCatId="list" qsTypeId="urn:microsoft.com/office/officeart/2005/8/quickstyle/3d4" qsCatId="3D" csTypeId="urn:microsoft.com/office/officeart/2005/8/colors/accent2_2" csCatId="accent2" phldr="1"/>
      <dgm:spPr/>
      <dgm:t>
        <a:bodyPr/>
        <a:lstStyle/>
        <a:p>
          <a:endParaRPr lang="pt-BR"/>
        </a:p>
      </dgm:t>
    </dgm:pt>
    <dgm:pt modelId="{DAAB948D-16CB-4B4F-8E5E-F2F36ECB4AF6}">
      <dgm:prSet phldrT="[Texto]" custT="1"/>
      <dgm:spPr>
        <a:solidFill>
          <a:schemeClr val="accent2">
            <a:lumMod val="60000"/>
            <a:lumOff val="40000"/>
          </a:schemeClr>
        </a:solidFill>
      </dgm:spPr>
      <dgm:t>
        <a:bodyPr/>
        <a:lstStyle/>
        <a:p>
          <a:pPr>
            <a:buNone/>
          </a:pPr>
          <a:r>
            <a:rPr lang="pt-BR" sz="1600" b="1" dirty="0">
              <a:solidFill>
                <a:schemeClr val="tx1"/>
              </a:solidFill>
              <a:latin typeface="Times New Roman" panose="02020603050405020304" pitchFamily="18" charset="0"/>
              <a:cs typeface="Times New Roman" panose="02020603050405020304" pitchFamily="18" charset="0"/>
            </a:rPr>
            <a:t>I - ao documento fiscal eletrônico emitido na forma do </a:t>
          </a:r>
          <a:r>
            <a:rPr lang="pt-BR" sz="1600" b="1" dirty="0">
              <a:solidFill>
                <a:schemeClr val="accent1">
                  <a:lumMod val="75000"/>
                </a:schemeClr>
              </a:solidFill>
              <a:latin typeface="Times New Roman" panose="02020603050405020304" pitchFamily="18" charset="0"/>
              <a:cs typeface="Times New Roman" panose="02020603050405020304" pitchFamily="18" charset="0"/>
            </a:rPr>
            <a:t>Regime Especial da Nota Fiscal Fácil (NFF)</a:t>
          </a:r>
        </a:p>
      </dgm:t>
    </dgm:pt>
    <dgm:pt modelId="{BDFEB939-501B-415A-93E0-238FFD7B0EC1}" type="parTrans" cxnId="{2442B237-D3B6-441C-BD17-345752D0D1AD}">
      <dgm:prSet/>
      <dgm:spPr/>
      <dgm:t>
        <a:bodyPr/>
        <a:lstStyle/>
        <a:p>
          <a:endParaRPr lang="pt-BR" b="1">
            <a:solidFill>
              <a:schemeClr val="tx1"/>
            </a:solidFill>
          </a:endParaRPr>
        </a:p>
      </dgm:t>
    </dgm:pt>
    <dgm:pt modelId="{F3DC3B70-7B59-4453-9F54-B7D1EC11C869}" type="sibTrans" cxnId="{2442B237-D3B6-441C-BD17-345752D0D1AD}">
      <dgm:prSet/>
      <dgm:spPr/>
      <dgm:t>
        <a:bodyPr/>
        <a:lstStyle/>
        <a:p>
          <a:endParaRPr lang="pt-BR" b="1">
            <a:solidFill>
              <a:schemeClr val="tx1"/>
            </a:solidFill>
          </a:endParaRPr>
        </a:p>
      </dgm:t>
    </dgm:pt>
    <dgm:pt modelId="{62BFF882-228F-4192-9393-2F350436845B}">
      <dgm:prSet phldrT="[Texto]" custT="1"/>
      <dgm:spPr>
        <a:solidFill>
          <a:schemeClr val="accent2">
            <a:lumMod val="60000"/>
            <a:lumOff val="40000"/>
          </a:schemeClr>
        </a:solidFill>
      </dgm:spPr>
      <dgm:t>
        <a:bodyPr/>
        <a:lstStyle/>
        <a:p>
          <a:pPr>
            <a:buNone/>
          </a:pPr>
          <a:r>
            <a:rPr lang="pt-BR" sz="1600" b="1" dirty="0">
              <a:solidFill>
                <a:schemeClr val="tx1"/>
              </a:solidFill>
              <a:latin typeface="Times New Roman" panose="02020603050405020304" pitchFamily="18" charset="0"/>
              <a:cs typeface="Times New Roman" panose="02020603050405020304" pitchFamily="18" charset="0"/>
            </a:rPr>
            <a:t>II - às vendas realizadas com </a:t>
          </a:r>
          <a:r>
            <a:rPr lang="pt-BR" sz="1600" b="1" dirty="0">
              <a:solidFill>
                <a:schemeClr val="accent1">
                  <a:lumMod val="75000"/>
                </a:schemeClr>
              </a:solidFill>
              <a:latin typeface="Times New Roman" panose="02020603050405020304" pitchFamily="18" charset="0"/>
              <a:cs typeface="Times New Roman" panose="02020603050405020304" pitchFamily="18" charset="0"/>
            </a:rPr>
            <a:t>entrega</a:t>
          </a:r>
          <a:r>
            <a:rPr lang="pt-BR" sz="1600" b="1" dirty="0">
              <a:solidFill>
                <a:schemeClr val="tx1"/>
              </a:solidFill>
              <a:latin typeface="Times New Roman" panose="02020603050405020304" pitchFamily="18" charset="0"/>
              <a:cs typeface="Times New Roman" panose="02020603050405020304" pitchFamily="18" charset="0"/>
            </a:rPr>
            <a:t> e </a:t>
          </a:r>
          <a:r>
            <a:rPr lang="pt-BR" sz="1600" b="1" dirty="0">
              <a:solidFill>
                <a:schemeClr val="accent1">
                  <a:lumMod val="75000"/>
                </a:schemeClr>
              </a:solidFill>
              <a:latin typeface="Times New Roman" panose="02020603050405020304" pitchFamily="18" charset="0"/>
              <a:cs typeface="Times New Roman" panose="02020603050405020304" pitchFamily="18" charset="0"/>
            </a:rPr>
            <a:t>pagamento</a:t>
          </a:r>
          <a:r>
            <a:rPr lang="pt-BR" sz="1600" b="1" dirty="0">
              <a:solidFill>
                <a:schemeClr val="tx1"/>
              </a:solidFill>
              <a:latin typeface="Times New Roman" panose="02020603050405020304" pitchFamily="18" charset="0"/>
              <a:cs typeface="Times New Roman" panose="02020603050405020304" pitchFamily="18" charset="0"/>
            </a:rPr>
            <a:t> em </a:t>
          </a:r>
          <a:r>
            <a:rPr lang="pt-BR" sz="1600" b="1" dirty="0">
              <a:solidFill>
                <a:schemeClr val="accent1">
                  <a:lumMod val="75000"/>
                </a:schemeClr>
              </a:solidFill>
              <a:latin typeface="Times New Roman" panose="02020603050405020304" pitchFamily="18" charset="0"/>
              <a:cs typeface="Times New Roman" panose="02020603050405020304" pitchFamily="18" charset="0"/>
            </a:rPr>
            <a:t>domicílio</a:t>
          </a:r>
          <a:r>
            <a:rPr lang="pt-BR" sz="1600" b="1" dirty="0">
              <a:solidFill>
                <a:schemeClr val="tx1"/>
              </a:solidFill>
              <a:latin typeface="Times New Roman" panose="02020603050405020304" pitchFamily="18" charset="0"/>
              <a:cs typeface="Times New Roman" panose="02020603050405020304" pitchFamily="18" charset="0"/>
            </a:rPr>
            <a:t> (delivery)</a:t>
          </a:r>
        </a:p>
      </dgm:t>
    </dgm:pt>
    <dgm:pt modelId="{F9CD5450-CC72-42FB-A871-3AF00CF69E2B}" type="parTrans" cxnId="{0AD4AB30-170F-4BF6-898F-7F466F67F1D5}">
      <dgm:prSet/>
      <dgm:spPr/>
      <dgm:t>
        <a:bodyPr/>
        <a:lstStyle/>
        <a:p>
          <a:endParaRPr lang="pt-BR" b="1">
            <a:solidFill>
              <a:schemeClr val="tx1"/>
            </a:solidFill>
          </a:endParaRPr>
        </a:p>
      </dgm:t>
    </dgm:pt>
    <dgm:pt modelId="{FACA82CD-5B7E-40B0-BB39-9C643101D358}" type="sibTrans" cxnId="{0AD4AB30-170F-4BF6-898F-7F466F67F1D5}">
      <dgm:prSet/>
      <dgm:spPr/>
      <dgm:t>
        <a:bodyPr/>
        <a:lstStyle/>
        <a:p>
          <a:endParaRPr lang="pt-BR" b="1">
            <a:solidFill>
              <a:schemeClr val="tx1"/>
            </a:solidFill>
          </a:endParaRPr>
        </a:p>
      </dgm:t>
    </dgm:pt>
    <dgm:pt modelId="{83127AB0-E152-4993-A957-7877A32BFEB2}">
      <dgm:prSet phldrT="[Texto]" custT="1"/>
      <dgm:spPr>
        <a:solidFill>
          <a:schemeClr val="accent2">
            <a:lumMod val="60000"/>
            <a:lumOff val="40000"/>
          </a:schemeClr>
        </a:solidFill>
      </dgm:spPr>
      <dgm:t>
        <a:bodyPr/>
        <a:lstStyle/>
        <a:p>
          <a:pPr>
            <a:buNone/>
          </a:pPr>
          <a:r>
            <a:rPr lang="pt-BR" sz="1600" b="1" kern="1200" dirty="0">
              <a:solidFill>
                <a:schemeClr val="tx1"/>
              </a:solidFill>
              <a:latin typeface="Times New Roman" panose="02020603050405020304" pitchFamily="18" charset="0"/>
              <a:cs typeface="Times New Roman" panose="02020603050405020304" pitchFamily="18" charset="0"/>
            </a:rPr>
            <a:t>III - às operações realizadas de forma não presencial </a:t>
          </a:r>
          <a:r>
            <a:rPr lang="pt-BR" sz="1600" b="1" kern="1200" dirty="0">
              <a:solidFill>
                <a:srgbClr val="4472C4">
                  <a:lumMod val="75000"/>
                </a:srgbClr>
              </a:solidFill>
              <a:latin typeface="Times New Roman" panose="02020603050405020304" pitchFamily="18" charset="0"/>
              <a:ea typeface="+mn-ea"/>
              <a:cs typeface="Times New Roman" panose="02020603050405020304" pitchFamily="18" charset="0"/>
            </a:rPr>
            <a:t>intermediadas</a:t>
          </a:r>
          <a:r>
            <a:rPr lang="pt-BR" sz="1600" b="1" kern="1200" dirty="0">
              <a:solidFill>
                <a:schemeClr val="tx1"/>
              </a:solidFill>
              <a:latin typeface="Times New Roman" panose="02020603050405020304" pitchFamily="18" charset="0"/>
              <a:cs typeface="Times New Roman" panose="02020603050405020304" pitchFamily="18" charset="0"/>
            </a:rPr>
            <a:t> em </a:t>
          </a:r>
          <a:r>
            <a:rPr lang="pt-BR" sz="1600" b="1" kern="1200" dirty="0">
              <a:solidFill>
                <a:schemeClr val="accent1">
                  <a:lumMod val="75000"/>
                </a:schemeClr>
              </a:solidFill>
              <a:latin typeface="Times New Roman" panose="02020603050405020304" pitchFamily="18" charset="0"/>
              <a:cs typeface="Times New Roman" panose="02020603050405020304" pitchFamily="18" charset="0"/>
            </a:rPr>
            <a:t>site ou plataforma de terceiros</a:t>
          </a:r>
        </a:p>
      </dgm:t>
    </dgm:pt>
    <dgm:pt modelId="{E1992CC6-BACD-4619-B896-08E07424A31A}" type="parTrans" cxnId="{4698D06C-8771-4682-B586-C24D13DDE429}">
      <dgm:prSet/>
      <dgm:spPr/>
      <dgm:t>
        <a:bodyPr/>
        <a:lstStyle/>
        <a:p>
          <a:endParaRPr lang="pt-BR" b="1">
            <a:solidFill>
              <a:schemeClr val="tx1"/>
            </a:solidFill>
          </a:endParaRPr>
        </a:p>
      </dgm:t>
    </dgm:pt>
    <dgm:pt modelId="{40BC78EF-E8F5-4016-A786-E57670AC2D8F}" type="sibTrans" cxnId="{4698D06C-8771-4682-B586-C24D13DDE429}">
      <dgm:prSet/>
      <dgm:spPr/>
      <dgm:t>
        <a:bodyPr/>
        <a:lstStyle/>
        <a:p>
          <a:endParaRPr lang="pt-BR" b="1">
            <a:solidFill>
              <a:schemeClr val="tx1"/>
            </a:solidFill>
          </a:endParaRPr>
        </a:p>
      </dgm:t>
    </dgm:pt>
    <dgm:pt modelId="{027E360F-9F51-407A-849B-DB14ED33D59B}">
      <dgm:prSet phldrT="[Texto]" custT="1"/>
      <dgm:spPr>
        <a:solidFill>
          <a:schemeClr val="accent2">
            <a:lumMod val="60000"/>
            <a:lumOff val="40000"/>
          </a:schemeClr>
        </a:solidFill>
      </dgm:spPr>
      <dgm:t>
        <a:bodyPr/>
        <a:lstStyle/>
        <a:p>
          <a:pPr>
            <a:buNone/>
          </a:pPr>
          <a:r>
            <a:rPr lang="pt-BR" sz="1600" b="1" dirty="0">
              <a:solidFill>
                <a:schemeClr val="tx1"/>
              </a:solidFill>
              <a:latin typeface="Times New Roman" panose="02020603050405020304" pitchFamily="18" charset="0"/>
              <a:cs typeface="Times New Roman" panose="02020603050405020304" pitchFamily="18" charset="0"/>
            </a:rPr>
            <a:t>IV - às operações realizadas por </a:t>
          </a:r>
          <a:r>
            <a:rPr lang="pt-BR" sz="1600" b="1" dirty="0">
              <a:solidFill>
                <a:schemeClr val="accent1">
                  <a:lumMod val="75000"/>
                </a:schemeClr>
              </a:solidFill>
              <a:latin typeface="Times New Roman" panose="02020603050405020304" pitchFamily="18" charset="0"/>
              <a:cs typeface="Times New Roman" panose="02020603050405020304" pitchFamily="18" charset="0"/>
            </a:rPr>
            <a:t>Microempreendedor Individual (MEI)</a:t>
          </a:r>
        </a:p>
      </dgm:t>
    </dgm:pt>
    <dgm:pt modelId="{6EBC88A8-14F5-48F8-99E1-0AA23465FFCB}" type="parTrans" cxnId="{77D10CCC-2714-4222-B14E-D464A72425C4}">
      <dgm:prSet/>
      <dgm:spPr/>
      <dgm:t>
        <a:bodyPr/>
        <a:lstStyle/>
        <a:p>
          <a:endParaRPr lang="pt-BR" b="1">
            <a:solidFill>
              <a:schemeClr val="tx1"/>
            </a:solidFill>
          </a:endParaRPr>
        </a:p>
      </dgm:t>
    </dgm:pt>
    <dgm:pt modelId="{BA8A4B14-2C61-454C-84A4-6E3C91AC7CA4}" type="sibTrans" cxnId="{77D10CCC-2714-4222-B14E-D464A72425C4}">
      <dgm:prSet/>
      <dgm:spPr/>
      <dgm:t>
        <a:bodyPr/>
        <a:lstStyle/>
        <a:p>
          <a:endParaRPr lang="pt-BR" b="1">
            <a:solidFill>
              <a:schemeClr val="tx1"/>
            </a:solidFill>
          </a:endParaRPr>
        </a:p>
      </dgm:t>
    </dgm:pt>
    <dgm:pt modelId="{935A840E-0569-4206-BCC2-0180A791C329}">
      <dgm:prSet phldrT="[Texto]" custT="1"/>
      <dgm:spPr>
        <a:solidFill>
          <a:schemeClr val="accent2">
            <a:lumMod val="60000"/>
            <a:lumOff val="40000"/>
          </a:schemeClr>
        </a:solidFill>
      </dgm:spPr>
      <dgm:t>
        <a:bodyPr spcFirstLastPara="0" vert="horz" wrap="square" lIns="60960" tIns="60960" rIns="60960" bIns="60960" numCol="1" spcCol="1270" anchor="ctr" anchorCtr="0"/>
        <a:lstStyle/>
        <a:p>
          <a:pPr marL="0" lvl="0" indent="0" algn="l" defTabSz="711200">
            <a:lnSpc>
              <a:spcPct val="90000"/>
            </a:lnSpc>
            <a:spcBef>
              <a:spcPct val="0"/>
            </a:spcBef>
            <a:spcAft>
              <a:spcPct val="35000"/>
            </a:spcAft>
            <a:buNone/>
          </a:pPr>
          <a:r>
            <a:rPr lang="pt-BR" sz="1600" b="1" kern="1200" dirty="0">
              <a:solidFill>
                <a:schemeClr val="tx1"/>
              </a:solidFill>
              <a:latin typeface="Times New Roman" panose="02020603050405020304" pitchFamily="18" charset="0"/>
              <a:ea typeface="+mn-ea"/>
              <a:cs typeface="Times New Roman" panose="02020603050405020304" pitchFamily="18" charset="0"/>
            </a:rPr>
            <a:t>V - às operações cujo pagamento tenha sido efetuado por meio de </a:t>
          </a:r>
          <a:r>
            <a:rPr lang="pt-BR" sz="1600" b="1" kern="1200" dirty="0">
              <a:solidFill>
                <a:schemeClr val="accent1">
                  <a:lumMod val="75000"/>
                </a:schemeClr>
              </a:solidFill>
              <a:latin typeface="Times New Roman" panose="02020603050405020304" pitchFamily="18" charset="0"/>
              <a:ea typeface="+mn-ea"/>
              <a:cs typeface="Times New Roman" panose="02020603050405020304" pitchFamily="18" charset="0"/>
            </a:rPr>
            <a:t>PIX - Estático</a:t>
          </a:r>
          <a:r>
            <a:rPr lang="pt-BR" sz="1600" b="1" kern="1200" dirty="0">
              <a:solidFill>
                <a:schemeClr val="tx1"/>
              </a:solidFill>
              <a:latin typeface="Times New Roman" panose="02020603050405020304" pitchFamily="18" charset="0"/>
              <a:ea typeface="+mn-ea"/>
              <a:cs typeface="Times New Roman" panose="02020603050405020304" pitchFamily="18" charset="0"/>
            </a:rPr>
            <a:t>, modalidade em que o PIX é realizado mediante QR Code estático ou transferência</a:t>
          </a:r>
        </a:p>
      </dgm:t>
    </dgm:pt>
    <dgm:pt modelId="{27C4A271-CEEF-4BBB-B95D-D0DC32A31035}" type="parTrans" cxnId="{0308664C-31F2-462C-B02D-D5374B705CD8}">
      <dgm:prSet/>
      <dgm:spPr/>
      <dgm:t>
        <a:bodyPr/>
        <a:lstStyle/>
        <a:p>
          <a:endParaRPr lang="pt-BR" b="1">
            <a:solidFill>
              <a:schemeClr val="tx1"/>
            </a:solidFill>
          </a:endParaRPr>
        </a:p>
      </dgm:t>
    </dgm:pt>
    <dgm:pt modelId="{70047EF5-D22D-4B44-A18E-6D6B0911DE11}" type="sibTrans" cxnId="{0308664C-31F2-462C-B02D-D5374B705CD8}">
      <dgm:prSet/>
      <dgm:spPr/>
      <dgm:t>
        <a:bodyPr/>
        <a:lstStyle/>
        <a:p>
          <a:endParaRPr lang="pt-BR" b="1">
            <a:solidFill>
              <a:schemeClr val="tx1"/>
            </a:solidFill>
          </a:endParaRPr>
        </a:p>
      </dgm:t>
    </dgm:pt>
    <dgm:pt modelId="{1DD66E72-BC50-4077-9228-7F2B1CB0C4D8}">
      <dgm:prSet phldrT="[Texto]" custT="1"/>
      <dgm:spPr>
        <a:solidFill>
          <a:schemeClr val="accent2">
            <a:lumMod val="60000"/>
            <a:lumOff val="40000"/>
          </a:schemeClr>
        </a:solidFill>
      </dgm:spPr>
      <dgm:t>
        <a:bodyPr spcFirstLastPara="0" vert="horz" wrap="square" lIns="60960" tIns="60960" rIns="60960" bIns="60960" numCol="1" spcCol="1270" anchor="ctr" anchorCtr="0"/>
        <a:lstStyle/>
        <a:p>
          <a:pPr marL="0" lvl="0" indent="0" algn="l" defTabSz="711200">
            <a:lnSpc>
              <a:spcPct val="90000"/>
            </a:lnSpc>
            <a:spcBef>
              <a:spcPct val="0"/>
            </a:spcBef>
            <a:spcAft>
              <a:spcPct val="35000"/>
            </a:spcAft>
            <a:buNone/>
          </a:pPr>
          <a:r>
            <a:rPr lang="pt-BR" sz="1600" b="1" kern="1200" dirty="0">
              <a:solidFill>
                <a:schemeClr val="tx1"/>
              </a:solidFill>
              <a:latin typeface="Times New Roman" panose="02020603050405020304" pitchFamily="18" charset="0"/>
              <a:ea typeface="+mn-ea"/>
              <a:cs typeface="Times New Roman" panose="02020603050405020304" pitchFamily="18" charset="0"/>
            </a:rPr>
            <a:t>VI - às operações cujo pagamento tenha sido realizado por outro meio de pagamento em que </a:t>
          </a:r>
          <a:r>
            <a:rPr lang="pt-BR" sz="1600" b="1" kern="1200" dirty="0">
              <a:solidFill>
                <a:schemeClr val="accent1">
                  <a:lumMod val="75000"/>
                </a:schemeClr>
              </a:solidFill>
              <a:latin typeface="Times New Roman" panose="02020603050405020304" pitchFamily="18" charset="0"/>
              <a:ea typeface="+mn-ea"/>
              <a:cs typeface="Times New Roman" panose="02020603050405020304" pitchFamily="18" charset="0"/>
            </a:rPr>
            <a:t>não seja gerado um código de autorização individualizado para cada operação de venda ou revenda de mercadoria ou bem</a:t>
          </a:r>
        </a:p>
      </dgm:t>
    </dgm:pt>
    <dgm:pt modelId="{B5BA7AC2-7165-42CA-855D-2A8759D1E385}" type="parTrans" cxnId="{12EEC36E-631E-46FC-AD01-59A25C535018}">
      <dgm:prSet/>
      <dgm:spPr/>
      <dgm:t>
        <a:bodyPr/>
        <a:lstStyle/>
        <a:p>
          <a:endParaRPr lang="pt-BR" b="1">
            <a:solidFill>
              <a:schemeClr val="tx1"/>
            </a:solidFill>
          </a:endParaRPr>
        </a:p>
      </dgm:t>
    </dgm:pt>
    <dgm:pt modelId="{239A76D3-A886-497E-BC7C-5A432DE4A5CC}" type="sibTrans" cxnId="{12EEC36E-631E-46FC-AD01-59A25C535018}">
      <dgm:prSet/>
      <dgm:spPr/>
      <dgm:t>
        <a:bodyPr/>
        <a:lstStyle/>
        <a:p>
          <a:endParaRPr lang="pt-BR" b="1">
            <a:solidFill>
              <a:schemeClr val="tx1"/>
            </a:solidFill>
          </a:endParaRPr>
        </a:p>
      </dgm:t>
    </dgm:pt>
    <dgm:pt modelId="{62B67C99-31CF-4215-9380-12F402DA4D81}">
      <dgm:prSet phldrT="[Texto]" custT="1"/>
      <dgm:spPr>
        <a:solidFill>
          <a:schemeClr val="accent2">
            <a:lumMod val="60000"/>
            <a:lumOff val="40000"/>
          </a:schemeClr>
        </a:solidFill>
      </dgm:spPr>
      <dgm:t>
        <a:bodyPr spcFirstLastPara="0" vert="horz" wrap="square" lIns="60960" tIns="60960" rIns="60960" bIns="60960" numCol="1" spcCol="1270" anchor="ctr" anchorCtr="0"/>
        <a:lstStyle/>
        <a:p>
          <a:pPr marL="0" lvl="0" indent="0" algn="l" defTabSz="711200">
            <a:lnSpc>
              <a:spcPct val="90000"/>
            </a:lnSpc>
            <a:spcBef>
              <a:spcPct val="0"/>
            </a:spcBef>
            <a:spcAft>
              <a:spcPct val="35000"/>
            </a:spcAft>
            <a:buNone/>
          </a:pPr>
          <a:r>
            <a:rPr lang="pt-BR" sz="1600" b="1" kern="1200" dirty="0">
              <a:solidFill>
                <a:schemeClr val="tx1"/>
              </a:solidFill>
              <a:latin typeface="Times New Roman" panose="02020603050405020304" pitchFamily="18" charset="0"/>
              <a:ea typeface="+mn-ea"/>
              <a:cs typeface="Times New Roman" panose="02020603050405020304" pitchFamily="18" charset="0"/>
            </a:rPr>
            <a:t>VII</a:t>
          </a:r>
          <a:r>
            <a:rPr lang="pt-BR" sz="1600" b="1" kern="1200" dirty="0">
              <a:solidFill>
                <a:schemeClr val="accent1">
                  <a:lumMod val="75000"/>
                </a:schemeClr>
              </a:solidFill>
              <a:latin typeface="Times New Roman" panose="02020603050405020304" pitchFamily="18" charset="0"/>
              <a:ea typeface="+mn-ea"/>
              <a:cs typeface="Times New Roman" panose="02020603050405020304" pitchFamily="18" charset="0"/>
            </a:rPr>
            <a:t> - </a:t>
          </a:r>
          <a:r>
            <a:rPr lang="pt-BR" sz="1600" b="1" kern="1200" dirty="0">
              <a:solidFill>
                <a:schemeClr val="tx1"/>
              </a:solidFill>
              <a:latin typeface="Times New Roman" panose="02020603050405020304" pitchFamily="18" charset="0"/>
              <a:ea typeface="+mn-ea"/>
              <a:cs typeface="Times New Roman" panose="02020603050405020304" pitchFamily="18" charset="0"/>
            </a:rPr>
            <a:t>às operações cujo </a:t>
          </a:r>
          <a:r>
            <a:rPr lang="pt-BR" sz="1600" b="1" kern="1200" dirty="0">
              <a:solidFill>
                <a:schemeClr val="accent1">
                  <a:lumMod val="75000"/>
                </a:schemeClr>
              </a:solidFill>
              <a:latin typeface="Times New Roman" panose="02020603050405020304" pitchFamily="18" charset="0"/>
              <a:ea typeface="+mn-ea"/>
              <a:cs typeface="Times New Roman" panose="02020603050405020304" pitchFamily="18" charset="0"/>
            </a:rPr>
            <a:t>destinatário seja contribuinte do ICMS</a:t>
          </a:r>
        </a:p>
      </dgm:t>
    </dgm:pt>
    <dgm:pt modelId="{A45BBFC5-9878-4EEC-AF40-962C162D0E0A}" type="parTrans" cxnId="{9DF89A1F-1154-49B8-BFFF-620B33B7F5AE}">
      <dgm:prSet/>
      <dgm:spPr/>
      <dgm:t>
        <a:bodyPr/>
        <a:lstStyle/>
        <a:p>
          <a:endParaRPr lang="pt-BR"/>
        </a:p>
      </dgm:t>
    </dgm:pt>
    <dgm:pt modelId="{BBDF3681-2351-4E93-9B11-C66D58E4CCEC}" type="sibTrans" cxnId="{9DF89A1F-1154-49B8-BFFF-620B33B7F5AE}">
      <dgm:prSet/>
      <dgm:spPr/>
      <dgm:t>
        <a:bodyPr/>
        <a:lstStyle/>
        <a:p>
          <a:endParaRPr lang="pt-BR"/>
        </a:p>
      </dgm:t>
    </dgm:pt>
    <dgm:pt modelId="{038C4B27-5B41-4A16-8751-881F89405A7C}" type="pres">
      <dgm:prSet presAssocID="{896CC18B-3FF4-40E2-800D-41593BE66588}" presName="linear" presStyleCnt="0">
        <dgm:presLayoutVars>
          <dgm:animLvl val="lvl"/>
          <dgm:resizeHandles val="exact"/>
        </dgm:presLayoutVars>
      </dgm:prSet>
      <dgm:spPr/>
    </dgm:pt>
    <dgm:pt modelId="{FABB4466-4E8F-47C9-8C1D-42BAD6A94BE0}" type="pres">
      <dgm:prSet presAssocID="{DAAB948D-16CB-4B4F-8E5E-F2F36ECB4AF6}" presName="parentText" presStyleLbl="node1" presStyleIdx="0" presStyleCnt="7" custLinFactY="-18598" custLinFactNeighborX="-5161" custLinFactNeighborY="-100000">
        <dgm:presLayoutVars>
          <dgm:chMax val="0"/>
          <dgm:bulletEnabled val="1"/>
        </dgm:presLayoutVars>
      </dgm:prSet>
      <dgm:spPr/>
    </dgm:pt>
    <dgm:pt modelId="{4BEAC529-A01A-45BB-AB0A-56EF0C297F8C}" type="pres">
      <dgm:prSet presAssocID="{F3DC3B70-7B59-4453-9F54-B7D1EC11C869}" presName="spacer" presStyleCnt="0"/>
      <dgm:spPr/>
    </dgm:pt>
    <dgm:pt modelId="{0C339FA4-4312-4CCF-869F-4F0C420B6725}" type="pres">
      <dgm:prSet presAssocID="{62BFF882-228F-4192-9393-2F350436845B}" presName="parentText" presStyleLbl="node1" presStyleIdx="1" presStyleCnt="7" custLinFactNeighborY="-41860">
        <dgm:presLayoutVars>
          <dgm:chMax val="0"/>
          <dgm:bulletEnabled val="1"/>
        </dgm:presLayoutVars>
      </dgm:prSet>
      <dgm:spPr/>
    </dgm:pt>
    <dgm:pt modelId="{75A6827D-4776-4CBC-A943-61793B355133}" type="pres">
      <dgm:prSet presAssocID="{FACA82CD-5B7E-40B0-BB39-9C643101D358}" presName="spacer" presStyleCnt="0"/>
      <dgm:spPr/>
    </dgm:pt>
    <dgm:pt modelId="{EE0CA02D-F989-42ED-9925-795F266D7C4C}" type="pres">
      <dgm:prSet presAssocID="{83127AB0-E152-4993-A957-7877A32BFEB2}" presName="parentText" presStyleLbl="node1" presStyleIdx="2" presStyleCnt="7" custLinFactNeighborY="-20930">
        <dgm:presLayoutVars>
          <dgm:chMax val="0"/>
          <dgm:bulletEnabled val="1"/>
        </dgm:presLayoutVars>
      </dgm:prSet>
      <dgm:spPr/>
    </dgm:pt>
    <dgm:pt modelId="{BD69C936-4054-4D1A-8213-C15F50EB8D31}" type="pres">
      <dgm:prSet presAssocID="{40BC78EF-E8F5-4016-A786-E57670AC2D8F}" presName="spacer" presStyleCnt="0"/>
      <dgm:spPr/>
    </dgm:pt>
    <dgm:pt modelId="{2FDCC5F5-5714-4A7D-994B-2C56863BCDA2}" type="pres">
      <dgm:prSet presAssocID="{027E360F-9F51-407A-849B-DB14ED33D59B}" presName="parentText" presStyleLbl="node1" presStyleIdx="3" presStyleCnt="7" custLinFactNeighborY="-20930">
        <dgm:presLayoutVars>
          <dgm:chMax val="0"/>
          <dgm:bulletEnabled val="1"/>
        </dgm:presLayoutVars>
      </dgm:prSet>
      <dgm:spPr/>
    </dgm:pt>
    <dgm:pt modelId="{BB229841-4547-4D4A-A351-E38BDFFA3D7D}" type="pres">
      <dgm:prSet presAssocID="{BA8A4B14-2C61-454C-84A4-6E3C91AC7CA4}" presName="spacer" presStyleCnt="0"/>
      <dgm:spPr/>
    </dgm:pt>
    <dgm:pt modelId="{45A60054-125F-49B1-9A0B-43C348B97EA3}" type="pres">
      <dgm:prSet presAssocID="{935A840E-0569-4206-BCC2-0180A791C329}" presName="parentText" presStyleLbl="node1" presStyleIdx="4" presStyleCnt="7" custLinFactNeighborY="-10465">
        <dgm:presLayoutVars>
          <dgm:chMax val="0"/>
          <dgm:bulletEnabled val="1"/>
        </dgm:presLayoutVars>
      </dgm:prSet>
      <dgm:spPr>
        <a:xfrm>
          <a:off x="0" y="3246997"/>
          <a:ext cx="10942060" cy="692640"/>
        </a:xfrm>
        <a:prstGeom prst="roundRect">
          <a:avLst/>
        </a:prstGeom>
      </dgm:spPr>
    </dgm:pt>
    <dgm:pt modelId="{B84A5688-FA1A-407A-8E91-CE156B32B9CF}" type="pres">
      <dgm:prSet presAssocID="{70047EF5-D22D-4B44-A18E-6D6B0911DE11}" presName="spacer" presStyleCnt="0"/>
      <dgm:spPr/>
    </dgm:pt>
    <dgm:pt modelId="{857E503D-FAD5-4337-8001-75EBD4D5A29D}" type="pres">
      <dgm:prSet presAssocID="{1DD66E72-BC50-4077-9228-7F2B1CB0C4D8}" presName="parentText" presStyleLbl="node1" presStyleIdx="5" presStyleCnt="7">
        <dgm:presLayoutVars>
          <dgm:chMax val="0"/>
          <dgm:bulletEnabled val="1"/>
        </dgm:presLayoutVars>
      </dgm:prSet>
      <dgm:spPr>
        <a:xfrm>
          <a:off x="0" y="4046197"/>
          <a:ext cx="10942060" cy="692640"/>
        </a:xfrm>
        <a:prstGeom prst="roundRect">
          <a:avLst/>
        </a:prstGeom>
      </dgm:spPr>
    </dgm:pt>
    <dgm:pt modelId="{F2477416-8008-491B-80E2-AE2B74543AE6}" type="pres">
      <dgm:prSet presAssocID="{239A76D3-A886-497E-BC7C-5A432DE4A5CC}" presName="spacer" presStyleCnt="0"/>
      <dgm:spPr/>
    </dgm:pt>
    <dgm:pt modelId="{2618D172-CFAA-4E8B-875F-8DD1D277E628}" type="pres">
      <dgm:prSet presAssocID="{62B67C99-31CF-4215-9380-12F402DA4D81}" presName="parentText" presStyleLbl="node1" presStyleIdx="6" presStyleCnt="7">
        <dgm:presLayoutVars>
          <dgm:chMax val="0"/>
          <dgm:bulletEnabled val="1"/>
        </dgm:presLayoutVars>
      </dgm:prSet>
      <dgm:spPr/>
    </dgm:pt>
  </dgm:ptLst>
  <dgm:cxnLst>
    <dgm:cxn modelId="{C0A0031A-6063-4E60-B4A0-8645C76E7C35}" type="presOf" srcId="{1DD66E72-BC50-4077-9228-7F2B1CB0C4D8}" destId="{857E503D-FAD5-4337-8001-75EBD4D5A29D}" srcOrd="0" destOrd="0" presId="urn:microsoft.com/office/officeart/2005/8/layout/vList2"/>
    <dgm:cxn modelId="{9DF89A1F-1154-49B8-BFFF-620B33B7F5AE}" srcId="{896CC18B-3FF4-40E2-800D-41593BE66588}" destId="{62B67C99-31CF-4215-9380-12F402DA4D81}" srcOrd="6" destOrd="0" parTransId="{A45BBFC5-9878-4EEC-AF40-962C162D0E0A}" sibTransId="{BBDF3681-2351-4E93-9B11-C66D58E4CCEC}"/>
    <dgm:cxn modelId="{0AD4AB30-170F-4BF6-898F-7F466F67F1D5}" srcId="{896CC18B-3FF4-40E2-800D-41593BE66588}" destId="{62BFF882-228F-4192-9393-2F350436845B}" srcOrd="1" destOrd="0" parTransId="{F9CD5450-CC72-42FB-A871-3AF00CF69E2B}" sibTransId="{FACA82CD-5B7E-40B0-BB39-9C643101D358}"/>
    <dgm:cxn modelId="{2442B237-D3B6-441C-BD17-345752D0D1AD}" srcId="{896CC18B-3FF4-40E2-800D-41593BE66588}" destId="{DAAB948D-16CB-4B4F-8E5E-F2F36ECB4AF6}" srcOrd="0" destOrd="0" parTransId="{BDFEB939-501B-415A-93E0-238FFD7B0EC1}" sibTransId="{F3DC3B70-7B59-4453-9F54-B7D1EC11C869}"/>
    <dgm:cxn modelId="{E6A2D945-9B74-43B1-B48B-269911804EE3}" type="presOf" srcId="{935A840E-0569-4206-BCC2-0180A791C329}" destId="{45A60054-125F-49B1-9A0B-43C348B97EA3}" srcOrd="0" destOrd="0" presId="urn:microsoft.com/office/officeart/2005/8/layout/vList2"/>
    <dgm:cxn modelId="{C67F474A-4C68-46C5-9FAF-A2AA12D3A36C}" type="presOf" srcId="{027E360F-9F51-407A-849B-DB14ED33D59B}" destId="{2FDCC5F5-5714-4A7D-994B-2C56863BCDA2}" srcOrd="0" destOrd="0" presId="urn:microsoft.com/office/officeart/2005/8/layout/vList2"/>
    <dgm:cxn modelId="{0308664C-31F2-462C-B02D-D5374B705CD8}" srcId="{896CC18B-3FF4-40E2-800D-41593BE66588}" destId="{935A840E-0569-4206-BCC2-0180A791C329}" srcOrd="4" destOrd="0" parTransId="{27C4A271-CEEF-4BBB-B95D-D0DC32A31035}" sibTransId="{70047EF5-D22D-4B44-A18E-6D6B0911DE11}"/>
    <dgm:cxn modelId="{4698D06C-8771-4682-B586-C24D13DDE429}" srcId="{896CC18B-3FF4-40E2-800D-41593BE66588}" destId="{83127AB0-E152-4993-A957-7877A32BFEB2}" srcOrd="2" destOrd="0" parTransId="{E1992CC6-BACD-4619-B896-08E07424A31A}" sibTransId="{40BC78EF-E8F5-4016-A786-E57670AC2D8F}"/>
    <dgm:cxn modelId="{12EEC36E-631E-46FC-AD01-59A25C535018}" srcId="{896CC18B-3FF4-40E2-800D-41593BE66588}" destId="{1DD66E72-BC50-4077-9228-7F2B1CB0C4D8}" srcOrd="5" destOrd="0" parTransId="{B5BA7AC2-7165-42CA-855D-2A8759D1E385}" sibTransId="{239A76D3-A886-497E-BC7C-5A432DE4A5CC}"/>
    <dgm:cxn modelId="{0FFBA355-1B39-47C8-B40B-314EF737BD66}" type="presOf" srcId="{83127AB0-E152-4993-A957-7877A32BFEB2}" destId="{EE0CA02D-F989-42ED-9925-795F266D7C4C}" srcOrd="0" destOrd="0" presId="urn:microsoft.com/office/officeart/2005/8/layout/vList2"/>
    <dgm:cxn modelId="{8420AB75-6099-40F5-A437-13B2301E00F1}" type="presOf" srcId="{62B67C99-31CF-4215-9380-12F402DA4D81}" destId="{2618D172-CFAA-4E8B-875F-8DD1D277E628}" srcOrd="0" destOrd="0" presId="urn:microsoft.com/office/officeart/2005/8/layout/vList2"/>
    <dgm:cxn modelId="{14315F7F-E4FF-4760-A08B-5965A1305DDB}" type="presOf" srcId="{DAAB948D-16CB-4B4F-8E5E-F2F36ECB4AF6}" destId="{FABB4466-4E8F-47C9-8C1D-42BAD6A94BE0}" srcOrd="0" destOrd="0" presId="urn:microsoft.com/office/officeart/2005/8/layout/vList2"/>
    <dgm:cxn modelId="{2729F597-042D-4DC0-9EE9-34882D0591B2}" type="presOf" srcId="{896CC18B-3FF4-40E2-800D-41593BE66588}" destId="{038C4B27-5B41-4A16-8751-881F89405A7C}" srcOrd="0" destOrd="0" presId="urn:microsoft.com/office/officeart/2005/8/layout/vList2"/>
    <dgm:cxn modelId="{77D10CCC-2714-4222-B14E-D464A72425C4}" srcId="{896CC18B-3FF4-40E2-800D-41593BE66588}" destId="{027E360F-9F51-407A-849B-DB14ED33D59B}" srcOrd="3" destOrd="0" parTransId="{6EBC88A8-14F5-48F8-99E1-0AA23465FFCB}" sibTransId="{BA8A4B14-2C61-454C-84A4-6E3C91AC7CA4}"/>
    <dgm:cxn modelId="{39EBD1EC-DA8A-4B78-B081-8B04E5008641}" type="presOf" srcId="{62BFF882-228F-4192-9393-2F350436845B}" destId="{0C339FA4-4312-4CCF-869F-4F0C420B6725}" srcOrd="0" destOrd="0" presId="urn:microsoft.com/office/officeart/2005/8/layout/vList2"/>
    <dgm:cxn modelId="{00BB859C-AA83-400F-BC4A-B945A5B3E386}" type="presParOf" srcId="{038C4B27-5B41-4A16-8751-881F89405A7C}" destId="{FABB4466-4E8F-47C9-8C1D-42BAD6A94BE0}" srcOrd="0" destOrd="0" presId="urn:microsoft.com/office/officeart/2005/8/layout/vList2"/>
    <dgm:cxn modelId="{D54A8D95-6530-4359-9B32-1286C28167E8}" type="presParOf" srcId="{038C4B27-5B41-4A16-8751-881F89405A7C}" destId="{4BEAC529-A01A-45BB-AB0A-56EF0C297F8C}" srcOrd="1" destOrd="0" presId="urn:microsoft.com/office/officeart/2005/8/layout/vList2"/>
    <dgm:cxn modelId="{3C4772C1-1726-46A2-8B74-9046C31A7C79}" type="presParOf" srcId="{038C4B27-5B41-4A16-8751-881F89405A7C}" destId="{0C339FA4-4312-4CCF-869F-4F0C420B6725}" srcOrd="2" destOrd="0" presId="urn:microsoft.com/office/officeart/2005/8/layout/vList2"/>
    <dgm:cxn modelId="{AFED5144-48A4-4304-A4E0-34CA259EE9BF}" type="presParOf" srcId="{038C4B27-5B41-4A16-8751-881F89405A7C}" destId="{75A6827D-4776-4CBC-A943-61793B355133}" srcOrd="3" destOrd="0" presId="urn:microsoft.com/office/officeart/2005/8/layout/vList2"/>
    <dgm:cxn modelId="{7F4765DC-6D4B-4C86-95B7-3A9F88B76BDD}" type="presParOf" srcId="{038C4B27-5B41-4A16-8751-881F89405A7C}" destId="{EE0CA02D-F989-42ED-9925-795F266D7C4C}" srcOrd="4" destOrd="0" presId="urn:microsoft.com/office/officeart/2005/8/layout/vList2"/>
    <dgm:cxn modelId="{1BF2C6B3-8705-4C37-9AC6-E580E4B95119}" type="presParOf" srcId="{038C4B27-5B41-4A16-8751-881F89405A7C}" destId="{BD69C936-4054-4D1A-8213-C15F50EB8D31}" srcOrd="5" destOrd="0" presId="urn:microsoft.com/office/officeart/2005/8/layout/vList2"/>
    <dgm:cxn modelId="{9398EBE5-A9A1-4837-A8E7-A8BC993FD361}" type="presParOf" srcId="{038C4B27-5B41-4A16-8751-881F89405A7C}" destId="{2FDCC5F5-5714-4A7D-994B-2C56863BCDA2}" srcOrd="6" destOrd="0" presId="urn:microsoft.com/office/officeart/2005/8/layout/vList2"/>
    <dgm:cxn modelId="{B9AA1253-98C1-416F-8459-F71A1851D8EA}" type="presParOf" srcId="{038C4B27-5B41-4A16-8751-881F89405A7C}" destId="{BB229841-4547-4D4A-A351-E38BDFFA3D7D}" srcOrd="7" destOrd="0" presId="urn:microsoft.com/office/officeart/2005/8/layout/vList2"/>
    <dgm:cxn modelId="{28A341DC-1A5A-4C8A-ABED-E4F4A3978714}" type="presParOf" srcId="{038C4B27-5B41-4A16-8751-881F89405A7C}" destId="{45A60054-125F-49B1-9A0B-43C348B97EA3}" srcOrd="8" destOrd="0" presId="urn:microsoft.com/office/officeart/2005/8/layout/vList2"/>
    <dgm:cxn modelId="{5C06EA9A-401B-44D4-99E1-9BC6F950F2B4}" type="presParOf" srcId="{038C4B27-5B41-4A16-8751-881F89405A7C}" destId="{B84A5688-FA1A-407A-8E91-CE156B32B9CF}" srcOrd="9" destOrd="0" presId="urn:microsoft.com/office/officeart/2005/8/layout/vList2"/>
    <dgm:cxn modelId="{14A0D861-5797-4186-85AA-8784FF8CF540}" type="presParOf" srcId="{038C4B27-5B41-4A16-8751-881F89405A7C}" destId="{857E503D-FAD5-4337-8001-75EBD4D5A29D}" srcOrd="10" destOrd="0" presId="urn:microsoft.com/office/officeart/2005/8/layout/vList2"/>
    <dgm:cxn modelId="{9F7A5D8E-8A55-4729-8C51-9CD9AD9BD71E}" type="presParOf" srcId="{038C4B27-5B41-4A16-8751-881F89405A7C}" destId="{F2477416-8008-491B-80E2-AE2B74543AE6}" srcOrd="11" destOrd="0" presId="urn:microsoft.com/office/officeart/2005/8/layout/vList2"/>
    <dgm:cxn modelId="{7F8C7070-2287-49B6-9EC2-41C5EAEFB9A6}" type="presParOf" srcId="{038C4B27-5B41-4A16-8751-881F89405A7C}" destId="{2618D172-CFAA-4E8B-875F-8DD1D277E628}" srcOrd="12"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896CC18B-3FF4-40E2-800D-41593BE66588}" type="doc">
      <dgm:prSet loTypeId="urn:microsoft.com/office/officeart/2005/8/layout/vList2" loCatId="list" qsTypeId="urn:microsoft.com/office/officeart/2005/8/quickstyle/3d4" qsCatId="3D" csTypeId="urn:microsoft.com/office/officeart/2005/8/colors/accent2_2" csCatId="accent2" phldr="1"/>
      <dgm:spPr/>
    </dgm:pt>
    <dgm:pt modelId="{DAAB948D-16CB-4B4F-8E5E-F2F36ECB4AF6}">
      <dgm:prSet phldrT="[Texto]" custT="1"/>
      <dgm:spPr>
        <a:solidFill>
          <a:schemeClr val="accent2">
            <a:lumMod val="20000"/>
            <a:lumOff val="80000"/>
          </a:schemeClr>
        </a:solidFill>
      </dgm:spPr>
      <dgm:t>
        <a:bodyPr/>
        <a:lstStyle/>
        <a:p>
          <a:pPr>
            <a:buNone/>
          </a:pPr>
          <a:r>
            <a:rPr lang="pt-BR" sz="1600" b="0" dirty="0">
              <a:solidFill>
                <a:schemeClr val="bg1">
                  <a:lumMod val="65000"/>
                </a:schemeClr>
              </a:solidFill>
              <a:latin typeface="Times New Roman" panose="02020603050405020304" pitchFamily="18" charset="0"/>
              <a:cs typeface="Times New Roman" panose="02020603050405020304" pitchFamily="18" charset="0"/>
            </a:rPr>
            <a:t>I - ao documento fiscal eletrônico emitido na forma do Regime Especial da Nota Fiscal Fácil (NFF)</a:t>
          </a:r>
        </a:p>
      </dgm:t>
    </dgm:pt>
    <dgm:pt modelId="{BDFEB939-501B-415A-93E0-238FFD7B0EC1}" type="parTrans" cxnId="{2442B237-D3B6-441C-BD17-345752D0D1AD}">
      <dgm:prSet/>
      <dgm:spPr/>
      <dgm:t>
        <a:bodyPr/>
        <a:lstStyle/>
        <a:p>
          <a:endParaRPr lang="pt-BR" b="1">
            <a:solidFill>
              <a:schemeClr val="tx1"/>
            </a:solidFill>
          </a:endParaRPr>
        </a:p>
      </dgm:t>
    </dgm:pt>
    <dgm:pt modelId="{F3DC3B70-7B59-4453-9F54-B7D1EC11C869}" type="sibTrans" cxnId="{2442B237-D3B6-441C-BD17-345752D0D1AD}">
      <dgm:prSet/>
      <dgm:spPr/>
      <dgm:t>
        <a:bodyPr/>
        <a:lstStyle/>
        <a:p>
          <a:endParaRPr lang="pt-BR" b="1">
            <a:solidFill>
              <a:schemeClr val="tx1"/>
            </a:solidFill>
          </a:endParaRPr>
        </a:p>
      </dgm:t>
    </dgm:pt>
    <dgm:pt modelId="{62BFF882-228F-4192-9393-2F350436845B}">
      <dgm:prSet phldrT="[Texto]" custT="1"/>
      <dgm:spPr>
        <a:solidFill>
          <a:schemeClr val="accent2">
            <a:lumMod val="60000"/>
            <a:lumOff val="40000"/>
          </a:schemeClr>
        </a:solidFill>
      </dgm:spPr>
      <dgm:t>
        <a:bodyPr/>
        <a:lstStyle/>
        <a:p>
          <a:pPr>
            <a:buNone/>
          </a:pPr>
          <a:r>
            <a:rPr lang="pt-BR" sz="1600" b="1" dirty="0">
              <a:solidFill>
                <a:schemeClr val="tx1"/>
              </a:solidFill>
              <a:latin typeface="Times New Roman" panose="02020603050405020304" pitchFamily="18" charset="0"/>
              <a:cs typeface="Times New Roman" panose="02020603050405020304" pitchFamily="18" charset="0"/>
            </a:rPr>
            <a:t>II - às vendas realizadas com </a:t>
          </a:r>
          <a:r>
            <a:rPr lang="pt-BR" sz="1600" b="1" dirty="0">
              <a:solidFill>
                <a:schemeClr val="accent1">
                  <a:lumMod val="75000"/>
                </a:schemeClr>
              </a:solidFill>
              <a:latin typeface="Times New Roman" panose="02020603050405020304" pitchFamily="18" charset="0"/>
              <a:cs typeface="Times New Roman" panose="02020603050405020304" pitchFamily="18" charset="0"/>
            </a:rPr>
            <a:t>entrega</a:t>
          </a:r>
          <a:r>
            <a:rPr lang="pt-BR" sz="1600" b="1" dirty="0">
              <a:solidFill>
                <a:schemeClr val="tx1"/>
              </a:solidFill>
              <a:latin typeface="Times New Roman" panose="02020603050405020304" pitchFamily="18" charset="0"/>
              <a:cs typeface="Times New Roman" panose="02020603050405020304" pitchFamily="18" charset="0"/>
            </a:rPr>
            <a:t> e </a:t>
          </a:r>
          <a:r>
            <a:rPr lang="pt-BR" sz="1600" b="1" dirty="0">
              <a:solidFill>
                <a:schemeClr val="accent1">
                  <a:lumMod val="75000"/>
                </a:schemeClr>
              </a:solidFill>
              <a:latin typeface="Times New Roman" panose="02020603050405020304" pitchFamily="18" charset="0"/>
              <a:cs typeface="Times New Roman" panose="02020603050405020304" pitchFamily="18" charset="0"/>
            </a:rPr>
            <a:t>pagamento</a:t>
          </a:r>
          <a:r>
            <a:rPr lang="pt-BR" sz="1600" b="1" dirty="0">
              <a:solidFill>
                <a:schemeClr val="tx1"/>
              </a:solidFill>
              <a:latin typeface="Times New Roman" panose="02020603050405020304" pitchFamily="18" charset="0"/>
              <a:cs typeface="Times New Roman" panose="02020603050405020304" pitchFamily="18" charset="0"/>
            </a:rPr>
            <a:t> em </a:t>
          </a:r>
          <a:r>
            <a:rPr lang="pt-BR" sz="1600" b="1" dirty="0">
              <a:solidFill>
                <a:schemeClr val="accent1">
                  <a:lumMod val="75000"/>
                </a:schemeClr>
              </a:solidFill>
              <a:latin typeface="Times New Roman" panose="02020603050405020304" pitchFamily="18" charset="0"/>
              <a:cs typeface="Times New Roman" panose="02020603050405020304" pitchFamily="18" charset="0"/>
            </a:rPr>
            <a:t>domicílio</a:t>
          </a:r>
          <a:r>
            <a:rPr lang="pt-BR" sz="1600" b="1" dirty="0">
              <a:solidFill>
                <a:schemeClr val="tx1"/>
              </a:solidFill>
              <a:latin typeface="Times New Roman" panose="02020603050405020304" pitchFamily="18" charset="0"/>
              <a:cs typeface="Times New Roman" panose="02020603050405020304" pitchFamily="18" charset="0"/>
            </a:rPr>
            <a:t> (delivery)</a:t>
          </a:r>
        </a:p>
      </dgm:t>
    </dgm:pt>
    <dgm:pt modelId="{F9CD5450-CC72-42FB-A871-3AF00CF69E2B}" type="parTrans" cxnId="{0AD4AB30-170F-4BF6-898F-7F466F67F1D5}">
      <dgm:prSet/>
      <dgm:spPr/>
      <dgm:t>
        <a:bodyPr/>
        <a:lstStyle/>
        <a:p>
          <a:endParaRPr lang="pt-BR" b="1">
            <a:solidFill>
              <a:schemeClr val="tx1"/>
            </a:solidFill>
          </a:endParaRPr>
        </a:p>
      </dgm:t>
    </dgm:pt>
    <dgm:pt modelId="{FACA82CD-5B7E-40B0-BB39-9C643101D358}" type="sibTrans" cxnId="{0AD4AB30-170F-4BF6-898F-7F466F67F1D5}">
      <dgm:prSet/>
      <dgm:spPr/>
      <dgm:t>
        <a:bodyPr/>
        <a:lstStyle/>
        <a:p>
          <a:endParaRPr lang="pt-BR" b="1">
            <a:solidFill>
              <a:schemeClr val="tx1"/>
            </a:solidFill>
          </a:endParaRPr>
        </a:p>
      </dgm:t>
    </dgm:pt>
    <dgm:pt modelId="{83127AB0-E152-4993-A957-7877A32BFEB2}">
      <dgm:prSet phldrT="[Texto]" custT="1"/>
      <dgm:spPr>
        <a:solidFill>
          <a:schemeClr val="accent2">
            <a:lumMod val="60000"/>
            <a:lumOff val="40000"/>
          </a:schemeClr>
        </a:solidFill>
      </dgm:spPr>
      <dgm:t>
        <a:bodyPr/>
        <a:lstStyle/>
        <a:p>
          <a:pPr>
            <a:buNone/>
          </a:pPr>
          <a:r>
            <a:rPr lang="pt-BR" sz="1600" b="1" kern="1200" dirty="0">
              <a:solidFill>
                <a:schemeClr val="tx1"/>
              </a:solidFill>
              <a:latin typeface="Times New Roman" panose="02020603050405020304" pitchFamily="18" charset="0"/>
              <a:cs typeface="Times New Roman" panose="02020603050405020304" pitchFamily="18" charset="0"/>
            </a:rPr>
            <a:t>III - às operações realizadas de forma não presencial </a:t>
          </a:r>
          <a:r>
            <a:rPr lang="pt-BR" sz="1600" b="1" kern="1200" dirty="0">
              <a:solidFill>
                <a:srgbClr val="4472C4">
                  <a:lumMod val="75000"/>
                </a:srgbClr>
              </a:solidFill>
              <a:latin typeface="Times New Roman" panose="02020603050405020304" pitchFamily="18" charset="0"/>
              <a:ea typeface="+mn-ea"/>
              <a:cs typeface="Times New Roman" panose="02020603050405020304" pitchFamily="18" charset="0"/>
            </a:rPr>
            <a:t>intermediadas</a:t>
          </a:r>
          <a:r>
            <a:rPr lang="pt-BR" sz="1600" b="1" kern="1200" dirty="0">
              <a:solidFill>
                <a:schemeClr val="tx1"/>
              </a:solidFill>
              <a:latin typeface="Times New Roman" panose="02020603050405020304" pitchFamily="18" charset="0"/>
              <a:cs typeface="Times New Roman" panose="02020603050405020304" pitchFamily="18" charset="0"/>
            </a:rPr>
            <a:t> em </a:t>
          </a:r>
          <a:r>
            <a:rPr lang="pt-BR" sz="1600" b="1" kern="1200" dirty="0">
              <a:solidFill>
                <a:schemeClr val="accent1">
                  <a:lumMod val="75000"/>
                </a:schemeClr>
              </a:solidFill>
              <a:latin typeface="Times New Roman" panose="02020603050405020304" pitchFamily="18" charset="0"/>
              <a:cs typeface="Times New Roman" panose="02020603050405020304" pitchFamily="18" charset="0"/>
            </a:rPr>
            <a:t>site ou plataforma de terceiros</a:t>
          </a:r>
        </a:p>
      </dgm:t>
    </dgm:pt>
    <dgm:pt modelId="{E1992CC6-BACD-4619-B896-08E07424A31A}" type="parTrans" cxnId="{4698D06C-8771-4682-B586-C24D13DDE429}">
      <dgm:prSet/>
      <dgm:spPr/>
      <dgm:t>
        <a:bodyPr/>
        <a:lstStyle/>
        <a:p>
          <a:endParaRPr lang="pt-BR" b="1">
            <a:solidFill>
              <a:schemeClr val="tx1"/>
            </a:solidFill>
          </a:endParaRPr>
        </a:p>
      </dgm:t>
    </dgm:pt>
    <dgm:pt modelId="{40BC78EF-E8F5-4016-A786-E57670AC2D8F}" type="sibTrans" cxnId="{4698D06C-8771-4682-B586-C24D13DDE429}">
      <dgm:prSet/>
      <dgm:spPr/>
      <dgm:t>
        <a:bodyPr/>
        <a:lstStyle/>
        <a:p>
          <a:endParaRPr lang="pt-BR" b="1">
            <a:solidFill>
              <a:schemeClr val="tx1"/>
            </a:solidFill>
          </a:endParaRPr>
        </a:p>
      </dgm:t>
    </dgm:pt>
    <dgm:pt modelId="{027E360F-9F51-407A-849B-DB14ED33D59B}">
      <dgm:prSet phldrT="[Texto]" custT="1"/>
      <dgm:spPr>
        <a:solidFill>
          <a:schemeClr val="accent2">
            <a:lumMod val="20000"/>
            <a:lumOff val="80000"/>
          </a:schemeClr>
        </a:solidFill>
      </dgm:spPr>
      <dgm:t>
        <a:bodyPr/>
        <a:lstStyle/>
        <a:p>
          <a:pPr>
            <a:buNone/>
          </a:pPr>
          <a:r>
            <a:rPr lang="pt-BR" sz="1600" b="0" dirty="0">
              <a:solidFill>
                <a:schemeClr val="bg1">
                  <a:lumMod val="65000"/>
                </a:schemeClr>
              </a:solidFill>
              <a:latin typeface="Times New Roman" panose="02020603050405020304" pitchFamily="18" charset="0"/>
              <a:cs typeface="Times New Roman" panose="02020603050405020304" pitchFamily="18" charset="0"/>
            </a:rPr>
            <a:t>IV - às operações realizadas por Microempreendedor Individual (MEI)</a:t>
          </a:r>
        </a:p>
      </dgm:t>
    </dgm:pt>
    <dgm:pt modelId="{6EBC88A8-14F5-48F8-99E1-0AA23465FFCB}" type="parTrans" cxnId="{77D10CCC-2714-4222-B14E-D464A72425C4}">
      <dgm:prSet/>
      <dgm:spPr/>
      <dgm:t>
        <a:bodyPr/>
        <a:lstStyle/>
        <a:p>
          <a:endParaRPr lang="pt-BR" b="1">
            <a:solidFill>
              <a:schemeClr val="tx1"/>
            </a:solidFill>
          </a:endParaRPr>
        </a:p>
      </dgm:t>
    </dgm:pt>
    <dgm:pt modelId="{BA8A4B14-2C61-454C-84A4-6E3C91AC7CA4}" type="sibTrans" cxnId="{77D10CCC-2714-4222-B14E-D464A72425C4}">
      <dgm:prSet/>
      <dgm:spPr/>
      <dgm:t>
        <a:bodyPr/>
        <a:lstStyle/>
        <a:p>
          <a:endParaRPr lang="pt-BR" b="1">
            <a:solidFill>
              <a:schemeClr val="tx1"/>
            </a:solidFill>
          </a:endParaRPr>
        </a:p>
      </dgm:t>
    </dgm:pt>
    <dgm:pt modelId="{935A840E-0569-4206-BCC2-0180A791C329}">
      <dgm:prSet phldrT="[Texto]" custT="1"/>
      <dgm:spPr>
        <a:solidFill>
          <a:schemeClr val="accent2">
            <a:lumMod val="20000"/>
            <a:lumOff val="80000"/>
          </a:schemeClr>
        </a:solidFill>
      </dgm:spPr>
      <dgm:t>
        <a:bodyPr spcFirstLastPara="0" vert="horz" wrap="square" lIns="60960" tIns="60960" rIns="60960" bIns="60960" numCol="1" spcCol="1270" anchor="ctr" anchorCtr="0"/>
        <a:lstStyle/>
        <a:p>
          <a:pPr marL="0" lvl="0" indent="0" algn="l" defTabSz="711200">
            <a:lnSpc>
              <a:spcPct val="90000"/>
            </a:lnSpc>
            <a:spcBef>
              <a:spcPct val="0"/>
            </a:spcBef>
            <a:spcAft>
              <a:spcPct val="35000"/>
            </a:spcAft>
            <a:buNone/>
          </a:pPr>
          <a:r>
            <a:rPr lang="pt-BR" sz="1600" b="0" kern="1200" dirty="0">
              <a:solidFill>
                <a:schemeClr val="bg1">
                  <a:lumMod val="65000"/>
                </a:schemeClr>
              </a:solidFill>
              <a:latin typeface="Times New Roman" panose="02020603050405020304" pitchFamily="18" charset="0"/>
              <a:ea typeface="+mn-ea"/>
              <a:cs typeface="Times New Roman" panose="02020603050405020304" pitchFamily="18" charset="0"/>
            </a:rPr>
            <a:t>V - às operações cujo pagamento tenha sido efetuado por meio de PIX - Estático, modalidade em que o PIX é realizado mediante QR Code estático ou transferência</a:t>
          </a:r>
        </a:p>
      </dgm:t>
    </dgm:pt>
    <dgm:pt modelId="{27C4A271-CEEF-4BBB-B95D-D0DC32A31035}" type="parTrans" cxnId="{0308664C-31F2-462C-B02D-D5374B705CD8}">
      <dgm:prSet/>
      <dgm:spPr/>
      <dgm:t>
        <a:bodyPr/>
        <a:lstStyle/>
        <a:p>
          <a:endParaRPr lang="pt-BR" b="1">
            <a:solidFill>
              <a:schemeClr val="tx1"/>
            </a:solidFill>
          </a:endParaRPr>
        </a:p>
      </dgm:t>
    </dgm:pt>
    <dgm:pt modelId="{70047EF5-D22D-4B44-A18E-6D6B0911DE11}" type="sibTrans" cxnId="{0308664C-31F2-462C-B02D-D5374B705CD8}">
      <dgm:prSet/>
      <dgm:spPr/>
      <dgm:t>
        <a:bodyPr/>
        <a:lstStyle/>
        <a:p>
          <a:endParaRPr lang="pt-BR" b="1">
            <a:solidFill>
              <a:schemeClr val="tx1"/>
            </a:solidFill>
          </a:endParaRPr>
        </a:p>
      </dgm:t>
    </dgm:pt>
    <dgm:pt modelId="{1DD66E72-BC50-4077-9228-7F2B1CB0C4D8}">
      <dgm:prSet phldrT="[Texto]" custT="1"/>
      <dgm:spPr>
        <a:solidFill>
          <a:schemeClr val="accent2">
            <a:lumMod val="20000"/>
            <a:lumOff val="80000"/>
          </a:schemeClr>
        </a:solidFill>
      </dgm:spPr>
      <dgm:t>
        <a:bodyPr spcFirstLastPara="0" vert="horz" wrap="square" lIns="60960" tIns="60960" rIns="60960" bIns="60960" numCol="1" spcCol="1270" anchor="ctr" anchorCtr="0"/>
        <a:lstStyle/>
        <a:p>
          <a:pPr marL="0" lvl="0" indent="0" algn="l" defTabSz="711200">
            <a:lnSpc>
              <a:spcPct val="90000"/>
            </a:lnSpc>
            <a:spcBef>
              <a:spcPct val="0"/>
            </a:spcBef>
            <a:spcAft>
              <a:spcPct val="35000"/>
            </a:spcAft>
            <a:buNone/>
          </a:pPr>
          <a:r>
            <a:rPr lang="pt-BR" sz="1600" b="0" kern="1200" dirty="0">
              <a:solidFill>
                <a:schemeClr val="bg1">
                  <a:lumMod val="65000"/>
                </a:schemeClr>
              </a:solidFill>
              <a:latin typeface="Times New Roman" panose="02020603050405020304" pitchFamily="18" charset="0"/>
              <a:ea typeface="+mn-ea"/>
              <a:cs typeface="Times New Roman" panose="02020603050405020304" pitchFamily="18" charset="0"/>
            </a:rPr>
            <a:t>VI - às operações cujo pagamento tenha sido realizado por outro meio de pagamento em que não seja gerado um código de autorização individualizado para cada operação de venda ou revenda de mercadoria ou bem</a:t>
          </a:r>
        </a:p>
      </dgm:t>
    </dgm:pt>
    <dgm:pt modelId="{B5BA7AC2-7165-42CA-855D-2A8759D1E385}" type="parTrans" cxnId="{12EEC36E-631E-46FC-AD01-59A25C535018}">
      <dgm:prSet/>
      <dgm:spPr/>
      <dgm:t>
        <a:bodyPr/>
        <a:lstStyle/>
        <a:p>
          <a:endParaRPr lang="pt-BR" b="1">
            <a:solidFill>
              <a:schemeClr val="tx1"/>
            </a:solidFill>
          </a:endParaRPr>
        </a:p>
      </dgm:t>
    </dgm:pt>
    <dgm:pt modelId="{239A76D3-A886-497E-BC7C-5A432DE4A5CC}" type="sibTrans" cxnId="{12EEC36E-631E-46FC-AD01-59A25C535018}">
      <dgm:prSet/>
      <dgm:spPr/>
      <dgm:t>
        <a:bodyPr/>
        <a:lstStyle/>
        <a:p>
          <a:endParaRPr lang="pt-BR" b="1">
            <a:solidFill>
              <a:schemeClr val="tx1"/>
            </a:solidFill>
          </a:endParaRPr>
        </a:p>
      </dgm:t>
    </dgm:pt>
    <dgm:pt modelId="{A1D3C9A0-C934-4C0D-AD2E-F7FC39C8A341}">
      <dgm:prSet phldrT="[Texto]" custT="1"/>
      <dgm:spPr>
        <a:solidFill>
          <a:schemeClr val="accent2">
            <a:lumMod val="60000"/>
            <a:lumOff val="40000"/>
          </a:schemeClr>
        </a:solidFill>
      </dgm:spPr>
      <dgm:t>
        <a:bodyPr spcFirstLastPara="0" vert="horz" wrap="square" lIns="60960" tIns="60960" rIns="60960" bIns="60960" numCol="1" spcCol="1270" anchor="ctr" anchorCtr="0"/>
        <a:lstStyle/>
        <a:p>
          <a:pPr marL="0" lvl="0" indent="0" algn="l" defTabSz="711200">
            <a:lnSpc>
              <a:spcPct val="90000"/>
            </a:lnSpc>
            <a:spcBef>
              <a:spcPct val="0"/>
            </a:spcBef>
            <a:spcAft>
              <a:spcPct val="35000"/>
            </a:spcAft>
            <a:buNone/>
          </a:pPr>
          <a:r>
            <a:rPr lang="pt-BR" sz="1600" b="1" kern="1200" dirty="0">
              <a:solidFill>
                <a:schemeClr val="tx1"/>
              </a:solidFill>
              <a:latin typeface="Times New Roman" panose="02020603050405020304" pitchFamily="18" charset="0"/>
              <a:ea typeface="+mn-ea"/>
              <a:cs typeface="Times New Roman" panose="02020603050405020304" pitchFamily="18" charset="0"/>
            </a:rPr>
            <a:t>VII</a:t>
          </a:r>
          <a:r>
            <a:rPr lang="pt-BR" sz="1600" b="1" kern="1200" dirty="0">
              <a:solidFill>
                <a:schemeClr val="accent1">
                  <a:lumMod val="75000"/>
                </a:schemeClr>
              </a:solidFill>
              <a:latin typeface="Times New Roman" panose="02020603050405020304" pitchFamily="18" charset="0"/>
              <a:ea typeface="+mn-ea"/>
              <a:cs typeface="Times New Roman" panose="02020603050405020304" pitchFamily="18" charset="0"/>
            </a:rPr>
            <a:t> - </a:t>
          </a:r>
          <a:r>
            <a:rPr lang="pt-BR" sz="1600" b="1" kern="1200" dirty="0">
              <a:solidFill>
                <a:schemeClr val="tx1"/>
              </a:solidFill>
              <a:latin typeface="Times New Roman" panose="02020603050405020304" pitchFamily="18" charset="0"/>
              <a:ea typeface="+mn-ea"/>
              <a:cs typeface="Times New Roman" panose="02020603050405020304" pitchFamily="18" charset="0"/>
            </a:rPr>
            <a:t>às operações cujo </a:t>
          </a:r>
          <a:r>
            <a:rPr lang="pt-BR" sz="1600" b="1" kern="1200" dirty="0">
              <a:solidFill>
                <a:schemeClr val="accent1">
                  <a:lumMod val="75000"/>
                </a:schemeClr>
              </a:solidFill>
              <a:latin typeface="Times New Roman" panose="02020603050405020304" pitchFamily="18" charset="0"/>
              <a:ea typeface="+mn-ea"/>
              <a:cs typeface="Times New Roman" panose="02020603050405020304" pitchFamily="18" charset="0"/>
            </a:rPr>
            <a:t>destinatário seja contribuinte do ICMS</a:t>
          </a:r>
          <a:endParaRPr lang="pt-BR" sz="1600" b="0" kern="1200" dirty="0">
            <a:solidFill>
              <a:schemeClr val="bg1">
                <a:lumMod val="65000"/>
              </a:schemeClr>
            </a:solidFill>
            <a:latin typeface="Times New Roman" panose="02020603050405020304" pitchFamily="18" charset="0"/>
            <a:ea typeface="+mn-ea"/>
            <a:cs typeface="Times New Roman" panose="02020603050405020304" pitchFamily="18" charset="0"/>
          </a:endParaRPr>
        </a:p>
      </dgm:t>
    </dgm:pt>
    <dgm:pt modelId="{A7F5402B-F43E-4984-B097-27926D912AA0}" type="parTrans" cxnId="{7AE2DC43-2AA1-48B5-935C-03EADCA09C73}">
      <dgm:prSet/>
      <dgm:spPr/>
      <dgm:t>
        <a:bodyPr/>
        <a:lstStyle/>
        <a:p>
          <a:endParaRPr lang="pt-BR"/>
        </a:p>
      </dgm:t>
    </dgm:pt>
    <dgm:pt modelId="{B97C24C7-55E7-486C-8C6F-A23FC5DD9451}" type="sibTrans" cxnId="{7AE2DC43-2AA1-48B5-935C-03EADCA09C73}">
      <dgm:prSet/>
      <dgm:spPr/>
      <dgm:t>
        <a:bodyPr/>
        <a:lstStyle/>
        <a:p>
          <a:endParaRPr lang="pt-BR"/>
        </a:p>
      </dgm:t>
    </dgm:pt>
    <dgm:pt modelId="{038C4B27-5B41-4A16-8751-881F89405A7C}" type="pres">
      <dgm:prSet presAssocID="{896CC18B-3FF4-40E2-800D-41593BE66588}" presName="linear" presStyleCnt="0">
        <dgm:presLayoutVars>
          <dgm:animLvl val="lvl"/>
          <dgm:resizeHandles val="exact"/>
        </dgm:presLayoutVars>
      </dgm:prSet>
      <dgm:spPr/>
    </dgm:pt>
    <dgm:pt modelId="{FABB4466-4E8F-47C9-8C1D-42BAD6A94BE0}" type="pres">
      <dgm:prSet presAssocID="{DAAB948D-16CB-4B4F-8E5E-F2F36ECB4AF6}" presName="parentText" presStyleLbl="node1" presStyleIdx="0" presStyleCnt="7" custLinFactY="-18598" custLinFactNeighborX="-5161" custLinFactNeighborY="-100000">
        <dgm:presLayoutVars>
          <dgm:chMax val="0"/>
          <dgm:bulletEnabled val="1"/>
        </dgm:presLayoutVars>
      </dgm:prSet>
      <dgm:spPr/>
    </dgm:pt>
    <dgm:pt modelId="{4BEAC529-A01A-45BB-AB0A-56EF0C297F8C}" type="pres">
      <dgm:prSet presAssocID="{F3DC3B70-7B59-4453-9F54-B7D1EC11C869}" presName="spacer" presStyleCnt="0"/>
      <dgm:spPr/>
    </dgm:pt>
    <dgm:pt modelId="{0C339FA4-4312-4CCF-869F-4F0C420B6725}" type="pres">
      <dgm:prSet presAssocID="{62BFF882-228F-4192-9393-2F350436845B}" presName="parentText" presStyleLbl="node1" presStyleIdx="1" presStyleCnt="7" custLinFactNeighborY="-41860">
        <dgm:presLayoutVars>
          <dgm:chMax val="0"/>
          <dgm:bulletEnabled val="1"/>
        </dgm:presLayoutVars>
      </dgm:prSet>
      <dgm:spPr/>
    </dgm:pt>
    <dgm:pt modelId="{75A6827D-4776-4CBC-A943-61793B355133}" type="pres">
      <dgm:prSet presAssocID="{FACA82CD-5B7E-40B0-BB39-9C643101D358}" presName="spacer" presStyleCnt="0"/>
      <dgm:spPr/>
    </dgm:pt>
    <dgm:pt modelId="{EE0CA02D-F989-42ED-9925-795F266D7C4C}" type="pres">
      <dgm:prSet presAssocID="{83127AB0-E152-4993-A957-7877A32BFEB2}" presName="parentText" presStyleLbl="node1" presStyleIdx="2" presStyleCnt="7" custLinFactNeighborY="-20930">
        <dgm:presLayoutVars>
          <dgm:chMax val="0"/>
          <dgm:bulletEnabled val="1"/>
        </dgm:presLayoutVars>
      </dgm:prSet>
      <dgm:spPr/>
    </dgm:pt>
    <dgm:pt modelId="{BD69C936-4054-4D1A-8213-C15F50EB8D31}" type="pres">
      <dgm:prSet presAssocID="{40BC78EF-E8F5-4016-A786-E57670AC2D8F}" presName="spacer" presStyleCnt="0"/>
      <dgm:spPr/>
    </dgm:pt>
    <dgm:pt modelId="{2FDCC5F5-5714-4A7D-994B-2C56863BCDA2}" type="pres">
      <dgm:prSet presAssocID="{027E360F-9F51-407A-849B-DB14ED33D59B}" presName="parentText" presStyleLbl="node1" presStyleIdx="3" presStyleCnt="7" custLinFactNeighborY="-20930">
        <dgm:presLayoutVars>
          <dgm:chMax val="0"/>
          <dgm:bulletEnabled val="1"/>
        </dgm:presLayoutVars>
      </dgm:prSet>
      <dgm:spPr/>
    </dgm:pt>
    <dgm:pt modelId="{BB229841-4547-4D4A-A351-E38BDFFA3D7D}" type="pres">
      <dgm:prSet presAssocID="{BA8A4B14-2C61-454C-84A4-6E3C91AC7CA4}" presName="spacer" presStyleCnt="0"/>
      <dgm:spPr/>
    </dgm:pt>
    <dgm:pt modelId="{45A60054-125F-49B1-9A0B-43C348B97EA3}" type="pres">
      <dgm:prSet presAssocID="{935A840E-0569-4206-BCC2-0180A791C329}" presName="parentText" presStyleLbl="node1" presStyleIdx="4" presStyleCnt="7" custLinFactNeighborY="-10465">
        <dgm:presLayoutVars>
          <dgm:chMax val="0"/>
          <dgm:bulletEnabled val="1"/>
        </dgm:presLayoutVars>
      </dgm:prSet>
      <dgm:spPr>
        <a:xfrm>
          <a:off x="0" y="3246997"/>
          <a:ext cx="10942060" cy="692640"/>
        </a:xfrm>
        <a:prstGeom prst="roundRect">
          <a:avLst/>
        </a:prstGeom>
      </dgm:spPr>
    </dgm:pt>
    <dgm:pt modelId="{B84A5688-FA1A-407A-8E91-CE156B32B9CF}" type="pres">
      <dgm:prSet presAssocID="{70047EF5-D22D-4B44-A18E-6D6B0911DE11}" presName="spacer" presStyleCnt="0"/>
      <dgm:spPr/>
    </dgm:pt>
    <dgm:pt modelId="{857E503D-FAD5-4337-8001-75EBD4D5A29D}" type="pres">
      <dgm:prSet presAssocID="{1DD66E72-BC50-4077-9228-7F2B1CB0C4D8}" presName="parentText" presStyleLbl="node1" presStyleIdx="5" presStyleCnt="7">
        <dgm:presLayoutVars>
          <dgm:chMax val="0"/>
          <dgm:bulletEnabled val="1"/>
        </dgm:presLayoutVars>
      </dgm:prSet>
      <dgm:spPr>
        <a:xfrm>
          <a:off x="0" y="4046197"/>
          <a:ext cx="10942060" cy="692640"/>
        </a:xfrm>
        <a:prstGeom prst="roundRect">
          <a:avLst/>
        </a:prstGeom>
      </dgm:spPr>
    </dgm:pt>
    <dgm:pt modelId="{BAB0129F-FF2F-40C2-AAE1-247BA9F9F7B7}" type="pres">
      <dgm:prSet presAssocID="{239A76D3-A886-497E-BC7C-5A432DE4A5CC}" presName="spacer" presStyleCnt="0"/>
      <dgm:spPr/>
    </dgm:pt>
    <dgm:pt modelId="{0EBF0B48-D45B-45F4-8578-B5608E4F340B}" type="pres">
      <dgm:prSet presAssocID="{A1D3C9A0-C934-4C0D-AD2E-F7FC39C8A341}" presName="parentText" presStyleLbl="node1" presStyleIdx="6" presStyleCnt="7">
        <dgm:presLayoutVars>
          <dgm:chMax val="0"/>
          <dgm:bulletEnabled val="1"/>
        </dgm:presLayoutVars>
      </dgm:prSet>
      <dgm:spPr/>
    </dgm:pt>
  </dgm:ptLst>
  <dgm:cxnLst>
    <dgm:cxn modelId="{C0A0031A-6063-4E60-B4A0-8645C76E7C35}" type="presOf" srcId="{1DD66E72-BC50-4077-9228-7F2B1CB0C4D8}" destId="{857E503D-FAD5-4337-8001-75EBD4D5A29D}" srcOrd="0" destOrd="0" presId="urn:microsoft.com/office/officeart/2005/8/layout/vList2"/>
    <dgm:cxn modelId="{0AD4AB30-170F-4BF6-898F-7F466F67F1D5}" srcId="{896CC18B-3FF4-40E2-800D-41593BE66588}" destId="{62BFF882-228F-4192-9393-2F350436845B}" srcOrd="1" destOrd="0" parTransId="{F9CD5450-CC72-42FB-A871-3AF00CF69E2B}" sibTransId="{FACA82CD-5B7E-40B0-BB39-9C643101D358}"/>
    <dgm:cxn modelId="{2442B237-D3B6-441C-BD17-345752D0D1AD}" srcId="{896CC18B-3FF4-40E2-800D-41593BE66588}" destId="{DAAB948D-16CB-4B4F-8E5E-F2F36ECB4AF6}" srcOrd="0" destOrd="0" parTransId="{BDFEB939-501B-415A-93E0-238FFD7B0EC1}" sibTransId="{F3DC3B70-7B59-4453-9F54-B7D1EC11C869}"/>
    <dgm:cxn modelId="{5CC19C5F-B329-4E4D-8947-DCA7F02F7656}" type="presOf" srcId="{A1D3C9A0-C934-4C0D-AD2E-F7FC39C8A341}" destId="{0EBF0B48-D45B-45F4-8578-B5608E4F340B}" srcOrd="0" destOrd="0" presId="urn:microsoft.com/office/officeart/2005/8/layout/vList2"/>
    <dgm:cxn modelId="{7AE2DC43-2AA1-48B5-935C-03EADCA09C73}" srcId="{896CC18B-3FF4-40E2-800D-41593BE66588}" destId="{A1D3C9A0-C934-4C0D-AD2E-F7FC39C8A341}" srcOrd="6" destOrd="0" parTransId="{A7F5402B-F43E-4984-B097-27926D912AA0}" sibTransId="{B97C24C7-55E7-486C-8C6F-A23FC5DD9451}"/>
    <dgm:cxn modelId="{E6A2D945-9B74-43B1-B48B-269911804EE3}" type="presOf" srcId="{935A840E-0569-4206-BCC2-0180A791C329}" destId="{45A60054-125F-49B1-9A0B-43C348B97EA3}" srcOrd="0" destOrd="0" presId="urn:microsoft.com/office/officeart/2005/8/layout/vList2"/>
    <dgm:cxn modelId="{C67F474A-4C68-46C5-9FAF-A2AA12D3A36C}" type="presOf" srcId="{027E360F-9F51-407A-849B-DB14ED33D59B}" destId="{2FDCC5F5-5714-4A7D-994B-2C56863BCDA2}" srcOrd="0" destOrd="0" presId="urn:microsoft.com/office/officeart/2005/8/layout/vList2"/>
    <dgm:cxn modelId="{0308664C-31F2-462C-B02D-D5374B705CD8}" srcId="{896CC18B-3FF4-40E2-800D-41593BE66588}" destId="{935A840E-0569-4206-BCC2-0180A791C329}" srcOrd="4" destOrd="0" parTransId="{27C4A271-CEEF-4BBB-B95D-D0DC32A31035}" sibTransId="{70047EF5-D22D-4B44-A18E-6D6B0911DE11}"/>
    <dgm:cxn modelId="{4698D06C-8771-4682-B586-C24D13DDE429}" srcId="{896CC18B-3FF4-40E2-800D-41593BE66588}" destId="{83127AB0-E152-4993-A957-7877A32BFEB2}" srcOrd="2" destOrd="0" parTransId="{E1992CC6-BACD-4619-B896-08E07424A31A}" sibTransId="{40BC78EF-E8F5-4016-A786-E57670AC2D8F}"/>
    <dgm:cxn modelId="{12EEC36E-631E-46FC-AD01-59A25C535018}" srcId="{896CC18B-3FF4-40E2-800D-41593BE66588}" destId="{1DD66E72-BC50-4077-9228-7F2B1CB0C4D8}" srcOrd="5" destOrd="0" parTransId="{B5BA7AC2-7165-42CA-855D-2A8759D1E385}" sibTransId="{239A76D3-A886-497E-BC7C-5A432DE4A5CC}"/>
    <dgm:cxn modelId="{0FFBA355-1B39-47C8-B40B-314EF737BD66}" type="presOf" srcId="{83127AB0-E152-4993-A957-7877A32BFEB2}" destId="{EE0CA02D-F989-42ED-9925-795F266D7C4C}" srcOrd="0" destOrd="0" presId="urn:microsoft.com/office/officeart/2005/8/layout/vList2"/>
    <dgm:cxn modelId="{14315F7F-E4FF-4760-A08B-5965A1305DDB}" type="presOf" srcId="{DAAB948D-16CB-4B4F-8E5E-F2F36ECB4AF6}" destId="{FABB4466-4E8F-47C9-8C1D-42BAD6A94BE0}" srcOrd="0" destOrd="0" presId="urn:microsoft.com/office/officeart/2005/8/layout/vList2"/>
    <dgm:cxn modelId="{2729F597-042D-4DC0-9EE9-34882D0591B2}" type="presOf" srcId="{896CC18B-3FF4-40E2-800D-41593BE66588}" destId="{038C4B27-5B41-4A16-8751-881F89405A7C}" srcOrd="0" destOrd="0" presId="urn:microsoft.com/office/officeart/2005/8/layout/vList2"/>
    <dgm:cxn modelId="{77D10CCC-2714-4222-B14E-D464A72425C4}" srcId="{896CC18B-3FF4-40E2-800D-41593BE66588}" destId="{027E360F-9F51-407A-849B-DB14ED33D59B}" srcOrd="3" destOrd="0" parTransId="{6EBC88A8-14F5-48F8-99E1-0AA23465FFCB}" sibTransId="{BA8A4B14-2C61-454C-84A4-6E3C91AC7CA4}"/>
    <dgm:cxn modelId="{39EBD1EC-DA8A-4B78-B081-8B04E5008641}" type="presOf" srcId="{62BFF882-228F-4192-9393-2F350436845B}" destId="{0C339FA4-4312-4CCF-869F-4F0C420B6725}" srcOrd="0" destOrd="0" presId="urn:microsoft.com/office/officeart/2005/8/layout/vList2"/>
    <dgm:cxn modelId="{00BB859C-AA83-400F-BC4A-B945A5B3E386}" type="presParOf" srcId="{038C4B27-5B41-4A16-8751-881F89405A7C}" destId="{FABB4466-4E8F-47C9-8C1D-42BAD6A94BE0}" srcOrd="0" destOrd="0" presId="urn:microsoft.com/office/officeart/2005/8/layout/vList2"/>
    <dgm:cxn modelId="{D54A8D95-6530-4359-9B32-1286C28167E8}" type="presParOf" srcId="{038C4B27-5B41-4A16-8751-881F89405A7C}" destId="{4BEAC529-A01A-45BB-AB0A-56EF0C297F8C}" srcOrd="1" destOrd="0" presId="urn:microsoft.com/office/officeart/2005/8/layout/vList2"/>
    <dgm:cxn modelId="{3C4772C1-1726-46A2-8B74-9046C31A7C79}" type="presParOf" srcId="{038C4B27-5B41-4A16-8751-881F89405A7C}" destId="{0C339FA4-4312-4CCF-869F-4F0C420B6725}" srcOrd="2" destOrd="0" presId="urn:microsoft.com/office/officeart/2005/8/layout/vList2"/>
    <dgm:cxn modelId="{AFED5144-48A4-4304-A4E0-34CA259EE9BF}" type="presParOf" srcId="{038C4B27-5B41-4A16-8751-881F89405A7C}" destId="{75A6827D-4776-4CBC-A943-61793B355133}" srcOrd="3" destOrd="0" presId="urn:microsoft.com/office/officeart/2005/8/layout/vList2"/>
    <dgm:cxn modelId="{7F4765DC-6D4B-4C86-95B7-3A9F88B76BDD}" type="presParOf" srcId="{038C4B27-5B41-4A16-8751-881F89405A7C}" destId="{EE0CA02D-F989-42ED-9925-795F266D7C4C}" srcOrd="4" destOrd="0" presId="urn:microsoft.com/office/officeart/2005/8/layout/vList2"/>
    <dgm:cxn modelId="{1BF2C6B3-8705-4C37-9AC6-E580E4B95119}" type="presParOf" srcId="{038C4B27-5B41-4A16-8751-881F89405A7C}" destId="{BD69C936-4054-4D1A-8213-C15F50EB8D31}" srcOrd="5" destOrd="0" presId="urn:microsoft.com/office/officeart/2005/8/layout/vList2"/>
    <dgm:cxn modelId="{9398EBE5-A9A1-4837-A8E7-A8BC993FD361}" type="presParOf" srcId="{038C4B27-5B41-4A16-8751-881F89405A7C}" destId="{2FDCC5F5-5714-4A7D-994B-2C56863BCDA2}" srcOrd="6" destOrd="0" presId="urn:microsoft.com/office/officeart/2005/8/layout/vList2"/>
    <dgm:cxn modelId="{B9AA1253-98C1-416F-8459-F71A1851D8EA}" type="presParOf" srcId="{038C4B27-5B41-4A16-8751-881F89405A7C}" destId="{BB229841-4547-4D4A-A351-E38BDFFA3D7D}" srcOrd="7" destOrd="0" presId="urn:microsoft.com/office/officeart/2005/8/layout/vList2"/>
    <dgm:cxn modelId="{28A341DC-1A5A-4C8A-ABED-E4F4A3978714}" type="presParOf" srcId="{038C4B27-5B41-4A16-8751-881F89405A7C}" destId="{45A60054-125F-49B1-9A0B-43C348B97EA3}" srcOrd="8" destOrd="0" presId="urn:microsoft.com/office/officeart/2005/8/layout/vList2"/>
    <dgm:cxn modelId="{5C06EA9A-401B-44D4-99E1-9BC6F950F2B4}" type="presParOf" srcId="{038C4B27-5B41-4A16-8751-881F89405A7C}" destId="{B84A5688-FA1A-407A-8E91-CE156B32B9CF}" srcOrd="9" destOrd="0" presId="urn:microsoft.com/office/officeart/2005/8/layout/vList2"/>
    <dgm:cxn modelId="{14A0D861-5797-4186-85AA-8784FF8CF540}" type="presParOf" srcId="{038C4B27-5B41-4A16-8751-881F89405A7C}" destId="{857E503D-FAD5-4337-8001-75EBD4D5A29D}" srcOrd="10" destOrd="0" presId="urn:microsoft.com/office/officeart/2005/8/layout/vList2"/>
    <dgm:cxn modelId="{EC005758-49F0-43BD-BACC-0790EB0E0587}" type="presParOf" srcId="{038C4B27-5B41-4A16-8751-881F89405A7C}" destId="{BAB0129F-FF2F-40C2-AAE1-247BA9F9F7B7}" srcOrd="11" destOrd="0" presId="urn:microsoft.com/office/officeart/2005/8/layout/vList2"/>
    <dgm:cxn modelId="{8189CC2E-50E0-40CE-BC8D-F64D0E7A28FD}" type="presParOf" srcId="{038C4B27-5B41-4A16-8751-881F89405A7C}" destId="{0EBF0B48-D45B-45F4-8578-B5608E4F340B}" srcOrd="12"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F21737D5-BF6D-48F9-8E02-8A5E83CBB80C}" type="doc">
      <dgm:prSet loTypeId="urn:microsoft.com/office/officeart/2005/8/layout/pyramid2" loCatId="list" qsTypeId="urn:microsoft.com/office/officeart/2005/8/quickstyle/simple2" qsCatId="simple" csTypeId="urn:microsoft.com/office/officeart/2005/8/colors/accent6_3" csCatId="accent6" phldr="1"/>
      <dgm:spPr/>
      <dgm:t>
        <a:bodyPr/>
        <a:lstStyle/>
        <a:p>
          <a:endParaRPr lang="pt-BR"/>
        </a:p>
      </dgm:t>
    </dgm:pt>
    <dgm:pt modelId="{31F3EDF4-8AE4-4065-9A01-F52B72636F54}">
      <dgm:prSet phldrT="[Texto]" custT="1"/>
      <dgm:spPr>
        <a:solidFill>
          <a:schemeClr val="accent6">
            <a:lumMod val="20000"/>
            <a:lumOff val="80000"/>
            <a:alpha val="90000"/>
          </a:schemeClr>
        </a:solidFill>
      </dgm:spPr>
      <dgm:t>
        <a:bodyPr/>
        <a:lstStyle/>
        <a:p>
          <a:r>
            <a:rPr lang="pt-BR" sz="2000" b="1" dirty="0">
              <a:solidFill>
                <a:srgbClr val="FF0000"/>
              </a:solidFill>
              <a:latin typeface="Times New Roman" panose="02020603050405020304" pitchFamily="18" charset="0"/>
              <a:cs typeface="Times New Roman" panose="02020603050405020304" pitchFamily="18" charset="0"/>
            </a:rPr>
            <a:t>Grupo 1 – 05/01/2026 </a:t>
          </a:r>
        </a:p>
        <a:p>
          <a:r>
            <a:rPr lang="pt-BR" sz="1400" b="1" dirty="0">
              <a:latin typeface="Times New Roman" panose="02020603050405020304" pitchFamily="18" charset="0"/>
              <a:cs typeface="Times New Roman" panose="02020603050405020304" pitchFamily="18" charset="0"/>
            </a:rPr>
            <a:t>Segmentos: Hipermercados, Supermercados, Minimercados, Farmacêutico e de Medicamento com faturamento igual ou superior 3.600.000,00. </a:t>
          </a:r>
        </a:p>
      </dgm:t>
    </dgm:pt>
    <dgm:pt modelId="{78555FCF-D50D-4942-B2AC-702B7E958AAB}" type="parTrans" cxnId="{558699EE-0A69-4C54-BD91-60051F565895}">
      <dgm:prSet/>
      <dgm:spPr/>
      <dgm:t>
        <a:bodyPr/>
        <a:lstStyle/>
        <a:p>
          <a:endParaRPr lang="pt-BR"/>
        </a:p>
      </dgm:t>
    </dgm:pt>
    <dgm:pt modelId="{B606E8CA-6779-442D-BAE4-2E2F89C99547}" type="sibTrans" cxnId="{558699EE-0A69-4C54-BD91-60051F565895}">
      <dgm:prSet/>
      <dgm:spPr/>
      <dgm:t>
        <a:bodyPr/>
        <a:lstStyle/>
        <a:p>
          <a:endParaRPr lang="pt-BR"/>
        </a:p>
      </dgm:t>
    </dgm:pt>
    <dgm:pt modelId="{A79D4203-0110-4F07-A9D4-508B6350BAF4}">
      <dgm:prSet phldrT="[Texto]" custT="1"/>
      <dgm:spPr>
        <a:solidFill>
          <a:schemeClr val="accent6">
            <a:lumMod val="20000"/>
            <a:lumOff val="80000"/>
            <a:alpha val="90000"/>
          </a:schemeClr>
        </a:solidFill>
      </dgm:spPr>
      <dgm:t>
        <a:bodyPr/>
        <a:lstStyle/>
        <a:p>
          <a:r>
            <a:rPr lang="pt-BR" sz="2000" b="1" dirty="0">
              <a:solidFill>
                <a:srgbClr val="FF0000"/>
              </a:solidFill>
              <a:latin typeface="Times New Roman" panose="02020603050405020304" pitchFamily="18" charset="0"/>
              <a:cs typeface="Times New Roman" panose="02020603050405020304" pitchFamily="18" charset="0"/>
            </a:rPr>
            <a:t>Grupo 2 – 02/03/2026 </a:t>
          </a:r>
        </a:p>
        <a:p>
          <a:r>
            <a:rPr lang="pt-BR" sz="1400" b="1" dirty="0">
              <a:latin typeface="Times New Roman" panose="02020603050405020304" pitchFamily="18" charset="0"/>
              <a:cs typeface="Times New Roman" panose="02020603050405020304" pitchFamily="18" charset="0"/>
            </a:rPr>
            <a:t>Segmentos: Combustíveis, Materiais de Construção, Vestuário, Acessórios, Bares, Restaurantes, ..., com faturamento igual ou superior 1.800.000,00.</a:t>
          </a:r>
        </a:p>
      </dgm:t>
    </dgm:pt>
    <dgm:pt modelId="{1BF5B902-CFAB-48DE-9A1C-328B1901E301}" type="parTrans" cxnId="{90116ED2-74E2-475A-B6F3-B3AA345D7641}">
      <dgm:prSet/>
      <dgm:spPr/>
      <dgm:t>
        <a:bodyPr/>
        <a:lstStyle/>
        <a:p>
          <a:endParaRPr lang="pt-BR"/>
        </a:p>
      </dgm:t>
    </dgm:pt>
    <dgm:pt modelId="{77115EC4-5B21-4D8E-A636-C57BBBAA70D3}" type="sibTrans" cxnId="{90116ED2-74E2-475A-B6F3-B3AA345D7641}">
      <dgm:prSet/>
      <dgm:spPr/>
      <dgm:t>
        <a:bodyPr/>
        <a:lstStyle/>
        <a:p>
          <a:endParaRPr lang="pt-BR"/>
        </a:p>
      </dgm:t>
    </dgm:pt>
    <dgm:pt modelId="{91B4C503-DE3D-4130-B74C-9EF5D5625DEF}">
      <dgm:prSet phldrT="[Texto]" custT="1"/>
      <dgm:spPr>
        <a:solidFill>
          <a:schemeClr val="accent6">
            <a:lumMod val="20000"/>
            <a:lumOff val="80000"/>
            <a:alpha val="90000"/>
          </a:schemeClr>
        </a:solidFill>
      </dgm:spPr>
      <dgm:t>
        <a:bodyPr/>
        <a:lstStyle/>
        <a:p>
          <a:r>
            <a:rPr lang="pt-BR" sz="2000" b="1" strike="sngStrike" dirty="0">
              <a:solidFill>
                <a:srgbClr val="FF0000"/>
              </a:solidFill>
              <a:latin typeface="Times New Roman" panose="02020603050405020304" pitchFamily="18" charset="0"/>
              <a:cs typeface="Times New Roman" panose="02020603050405020304" pitchFamily="18" charset="0"/>
            </a:rPr>
            <a:t>Grupo 3 – 01/07/2026</a:t>
          </a:r>
          <a:r>
            <a:rPr lang="pt-BR" sz="2000" b="1" dirty="0">
              <a:solidFill>
                <a:srgbClr val="FF0000"/>
              </a:solidFill>
              <a:latin typeface="Times New Roman" panose="02020603050405020304" pitchFamily="18" charset="0"/>
              <a:cs typeface="Times New Roman" panose="02020603050405020304" pitchFamily="18" charset="0"/>
            </a:rPr>
            <a:t> </a:t>
          </a:r>
        </a:p>
        <a:p>
          <a:r>
            <a:rPr lang="pt-BR" sz="1400" b="1" dirty="0">
              <a:latin typeface="Times New Roman" panose="02020603050405020304" pitchFamily="18" charset="0"/>
              <a:cs typeface="Times New Roman" panose="02020603050405020304" pitchFamily="18" charset="0"/>
            </a:rPr>
            <a:t>Segmentos: Móveis, Eletrodomésticos, Informática, Bebidas, Telefonia, Brinquedos, Padarias, ..., independente do valor de faturamento.</a:t>
          </a:r>
        </a:p>
      </dgm:t>
    </dgm:pt>
    <dgm:pt modelId="{C1CD94D2-DBC4-4942-A38F-7D345F294FF3}" type="parTrans" cxnId="{5658578E-D177-40E0-B648-92F228E4BA44}">
      <dgm:prSet/>
      <dgm:spPr/>
      <dgm:t>
        <a:bodyPr/>
        <a:lstStyle/>
        <a:p>
          <a:endParaRPr lang="pt-BR"/>
        </a:p>
      </dgm:t>
    </dgm:pt>
    <dgm:pt modelId="{D037647D-808F-4BD9-B3CF-B25C30F1F333}" type="sibTrans" cxnId="{5658578E-D177-40E0-B648-92F228E4BA44}">
      <dgm:prSet/>
      <dgm:spPr/>
      <dgm:t>
        <a:bodyPr/>
        <a:lstStyle/>
        <a:p>
          <a:endParaRPr lang="pt-BR"/>
        </a:p>
      </dgm:t>
    </dgm:pt>
    <dgm:pt modelId="{03484038-FBC5-4535-BCA1-F432F27A96D3}" type="pres">
      <dgm:prSet presAssocID="{F21737D5-BF6D-48F9-8E02-8A5E83CBB80C}" presName="compositeShape" presStyleCnt="0">
        <dgm:presLayoutVars>
          <dgm:dir/>
          <dgm:resizeHandles/>
        </dgm:presLayoutVars>
      </dgm:prSet>
      <dgm:spPr/>
    </dgm:pt>
    <dgm:pt modelId="{A547126A-EBAB-41B1-B8C6-DEFCFCCE545A}" type="pres">
      <dgm:prSet presAssocID="{F21737D5-BF6D-48F9-8E02-8A5E83CBB80C}" presName="pyramid" presStyleLbl="node1" presStyleIdx="0" presStyleCnt="1"/>
      <dgm:spPr/>
    </dgm:pt>
    <dgm:pt modelId="{08DDA258-9875-45A5-A879-CA46AF55C89F}" type="pres">
      <dgm:prSet presAssocID="{F21737D5-BF6D-48F9-8E02-8A5E83CBB80C}" presName="theList" presStyleCnt="0"/>
      <dgm:spPr/>
    </dgm:pt>
    <dgm:pt modelId="{1A2F8278-096D-4D1E-B565-894B78071F9F}" type="pres">
      <dgm:prSet presAssocID="{31F3EDF4-8AE4-4065-9A01-F52B72636F54}" presName="aNode" presStyleLbl="fgAcc1" presStyleIdx="0" presStyleCnt="3" custScaleX="198737">
        <dgm:presLayoutVars>
          <dgm:bulletEnabled val="1"/>
        </dgm:presLayoutVars>
      </dgm:prSet>
      <dgm:spPr/>
    </dgm:pt>
    <dgm:pt modelId="{B51ABC6C-5DFC-4977-B23A-87F784A87A73}" type="pres">
      <dgm:prSet presAssocID="{31F3EDF4-8AE4-4065-9A01-F52B72636F54}" presName="aSpace" presStyleCnt="0"/>
      <dgm:spPr/>
    </dgm:pt>
    <dgm:pt modelId="{6A35D75C-E437-411B-AA2B-34A5158AC0F4}" type="pres">
      <dgm:prSet presAssocID="{A79D4203-0110-4F07-A9D4-508B6350BAF4}" presName="aNode" presStyleLbl="fgAcc1" presStyleIdx="1" presStyleCnt="3" custScaleX="198737">
        <dgm:presLayoutVars>
          <dgm:bulletEnabled val="1"/>
        </dgm:presLayoutVars>
      </dgm:prSet>
      <dgm:spPr/>
    </dgm:pt>
    <dgm:pt modelId="{B4594F73-6634-4A16-A9F5-03BAA4E0297C}" type="pres">
      <dgm:prSet presAssocID="{A79D4203-0110-4F07-A9D4-508B6350BAF4}" presName="aSpace" presStyleCnt="0"/>
      <dgm:spPr/>
    </dgm:pt>
    <dgm:pt modelId="{9B5829C2-B449-4AA0-953B-CBA9A0F281ED}" type="pres">
      <dgm:prSet presAssocID="{91B4C503-DE3D-4130-B74C-9EF5D5625DEF}" presName="aNode" presStyleLbl="fgAcc1" presStyleIdx="2" presStyleCnt="3" custScaleX="198737">
        <dgm:presLayoutVars>
          <dgm:bulletEnabled val="1"/>
        </dgm:presLayoutVars>
      </dgm:prSet>
      <dgm:spPr/>
    </dgm:pt>
    <dgm:pt modelId="{DAE863F1-DC20-414D-B268-8DA4F9D48683}" type="pres">
      <dgm:prSet presAssocID="{91B4C503-DE3D-4130-B74C-9EF5D5625DEF}" presName="aSpace" presStyleCnt="0"/>
      <dgm:spPr/>
    </dgm:pt>
  </dgm:ptLst>
  <dgm:cxnLst>
    <dgm:cxn modelId="{E41A9987-607E-4334-944C-1094580BBA81}" type="presOf" srcId="{A79D4203-0110-4F07-A9D4-508B6350BAF4}" destId="{6A35D75C-E437-411B-AA2B-34A5158AC0F4}" srcOrd="0" destOrd="0" presId="urn:microsoft.com/office/officeart/2005/8/layout/pyramid2"/>
    <dgm:cxn modelId="{67DB6E8B-601E-4CE3-894A-44ABA335D28A}" type="presOf" srcId="{31F3EDF4-8AE4-4065-9A01-F52B72636F54}" destId="{1A2F8278-096D-4D1E-B565-894B78071F9F}" srcOrd="0" destOrd="0" presId="urn:microsoft.com/office/officeart/2005/8/layout/pyramid2"/>
    <dgm:cxn modelId="{5658578E-D177-40E0-B648-92F228E4BA44}" srcId="{F21737D5-BF6D-48F9-8E02-8A5E83CBB80C}" destId="{91B4C503-DE3D-4130-B74C-9EF5D5625DEF}" srcOrd="2" destOrd="0" parTransId="{C1CD94D2-DBC4-4942-A38F-7D345F294FF3}" sibTransId="{D037647D-808F-4BD9-B3CF-B25C30F1F333}"/>
    <dgm:cxn modelId="{46A28396-3861-497C-94DE-1D4B5FFCCB05}" type="presOf" srcId="{91B4C503-DE3D-4130-B74C-9EF5D5625DEF}" destId="{9B5829C2-B449-4AA0-953B-CBA9A0F281ED}" srcOrd="0" destOrd="0" presId="urn:microsoft.com/office/officeart/2005/8/layout/pyramid2"/>
    <dgm:cxn modelId="{90116ED2-74E2-475A-B6F3-B3AA345D7641}" srcId="{F21737D5-BF6D-48F9-8E02-8A5E83CBB80C}" destId="{A79D4203-0110-4F07-A9D4-508B6350BAF4}" srcOrd="1" destOrd="0" parTransId="{1BF5B902-CFAB-48DE-9A1C-328B1901E301}" sibTransId="{77115EC4-5B21-4D8E-A636-C57BBBAA70D3}"/>
    <dgm:cxn modelId="{CCC456D7-5C66-433C-BAF8-CB4474FB3D42}" type="presOf" srcId="{F21737D5-BF6D-48F9-8E02-8A5E83CBB80C}" destId="{03484038-FBC5-4535-BCA1-F432F27A96D3}" srcOrd="0" destOrd="0" presId="urn:microsoft.com/office/officeart/2005/8/layout/pyramid2"/>
    <dgm:cxn modelId="{558699EE-0A69-4C54-BD91-60051F565895}" srcId="{F21737D5-BF6D-48F9-8E02-8A5E83CBB80C}" destId="{31F3EDF4-8AE4-4065-9A01-F52B72636F54}" srcOrd="0" destOrd="0" parTransId="{78555FCF-D50D-4942-B2AC-702B7E958AAB}" sibTransId="{B606E8CA-6779-442D-BAE4-2E2F89C99547}"/>
    <dgm:cxn modelId="{995281C8-E8A2-4781-937F-671ABC4CC4BB}" type="presParOf" srcId="{03484038-FBC5-4535-BCA1-F432F27A96D3}" destId="{A547126A-EBAB-41B1-B8C6-DEFCFCCE545A}" srcOrd="0" destOrd="0" presId="urn:microsoft.com/office/officeart/2005/8/layout/pyramid2"/>
    <dgm:cxn modelId="{E67944D1-CF51-4DFD-9370-68058567AD7A}" type="presParOf" srcId="{03484038-FBC5-4535-BCA1-F432F27A96D3}" destId="{08DDA258-9875-45A5-A879-CA46AF55C89F}" srcOrd="1" destOrd="0" presId="urn:microsoft.com/office/officeart/2005/8/layout/pyramid2"/>
    <dgm:cxn modelId="{34C8B0F5-32C4-4C7E-938A-EDD4BD968E3C}" type="presParOf" srcId="{08DDA258-9875-45A5-A879-CA46AF55C89F}" destId="{1A2F8278-096D-4D1E-B565-894B78071F9F}" srcOrd="0" destOrd="0" presId="urn:microsoft.com/office/officeart/2005/8/layout/pyramid2"/>
    <dgm:cxn modelId="{0B1EB817-4BDA-46AF-ACE1-475E311FA4E0}" type="presParOf" srcId="{08DDA258-9875-45A5-A879-CA46AF55C89F}" destId="{B51ABC6C-5DFC-4977-B23A-87F784A87A73}" srcOrd="1" destOrd="0" presId="urn:microsoft.com/office/officeart/2005/8/layout/pyramid2"/>
    <dgm:cxn modelId="{A97BF1CC-8FE3-4DFC-9689-65E5A06ED1DB}" type="presParOf" srcId="{08DDA258-9875-45A5-A879-CA46AF55C89F}" destId="{6A35D75C-E437-411B-AA2B-34A5158AC0F4}" srcOrd="2" destOrd="0" presId="urn:microsoft.com/office/officeart/2005/8/layout/pyramid2"/>
    <dgm:cxn modelId="{EAF6A403-6238-4AAD-B30A-02C68E5C25EE}" type="presParOf" srcId="{08DDA258-9875-45A5-A879-CA46AF55C89F}" destId="{B4594F73-6634-4A16-A9F5-03BAA4E0297C}" srcOrd="3" destOrd="0" presId="urn:microsoft.com/office/officeart/2005/8/layout/pyramid2"/>
    <dgm:cxn modelId="{7287035A-85AE-4AD7-82D1-54DCE46DBD24}" type="presParOf" srcId="{08DDA258-9875-45A5-A879-CA46AF55C89F}" destId="{9B5829C2-B449-4AA0-953B-CBA9A0F281ED}" srcOrd="4" destOrd="0" presId="urn:microsoft.com/office/officeart/2005/8/layout/pyramid2"/>
    <dgm:cxn modelId="{00DFF5A2-15F3-4818-ACEF-7F96C71BF29A}" type="presParOf" srcId="{08DDA258-9875-45A5-A879-CA46AF55C89F}" destId="{DAE863F1-DC20-414D-B268-8DA4F9D48683}" srcOrd="5" destOrd="0" presId="urn:microsoft.com/office/officeart/2005/8/layout/pyramid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9ACC585-5DA9-440A-92FB-055106966B4C}">
      <dsp:nvSpPr>
        <dsp:cNvPr id="0" name=""/>
        <dsp:cNvSpPr/>
      </dsp:nvSpPr>
      <dsp:spPr>
        <a:xfrm>
          <a:off x="0" y="1966"/>
          <a:ext cx="8128000" cy="842400"/>
        </a:xfrm>
        <a:prstGeom prst="roundRect">
          <a:avLst/>
        </a:prstGeom>
        <a:solidFill>
          <a:schemeClr val="accent2">
            <a:lumMod val="60000"/>
            <a:lumOff val="4000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pt-BR" sz="3200" b="1" kern="1200" dirty="0">
              <a:solidFill>
                <a:schemeClr val="bg1"/>
              </a:solidFill>
              <a:latin typeface="Times New Roman"/>
              <a:ea typeface="Times New Roman"/>
              <a:cs typeface="Times New Roman"/>
              <a:sym typeface="Times New Roman"/>
            </a:rPr>
            <a:t>Conformidade Tributária</a:t>
          </a:r>
          <a:endParaRPr lang="pt-BR" sz="3200" kern="1200" dirty="0">
            <a:solidFill>
              <a:schemeClr val="bg1"/>
            </a:solidFill>
          </a:endParaRPr>
        </a:p>
      </dsp:txBody>
      <dsp:txXfrm>
        <a:off x="41123" y="43089"/>
        <a:ext cx="8045754" cy="760154"/>
      </dsp:txXfrm>
    </dsp:sp>
    <dsp:sp modelId="{8C34DEDA-54BA-42E8-BB34-BB7BF025EE09}">
      <dsp:nvSpPr>
        <dsp:cNvPr id="0" name=""/>
        <dsp:cNvSpPr/>
      </dsp:nvSpPr>
      <dsp:spPr>
        <a:xfrm>
          <a:off x="0" y="844366"/>
          <a:ext cx="8128000" cy="7452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8064"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pt-BR" sz="1800" kern="1200" dirty="0">
              <a:latin typeface="Times New Roman" panose="02020603050405020304" pitchFamily="18" charset="0"/>
              <a:cs typeface="Times New Roman" panose="02020603050405020304" pitchFamily="18" charset="0"/>
            </a:rPr>
            <a:t>Cumprimento das obrigações tributárias acessórias.</a:t>
          </a:r>
        </a:p>
      </dsp:txBody>
      <dsp:txXfrm>
        <a:off x="0" y="844366"/>
        <a:ext cx="8128000" cy="745200"/>
      </dsp:txXfrm>
    </dsp:sp>
    <dsp:sp modelId="{6182BF5D-BC71-4DF6-8469-BC2A6D03CFB7}">
      <dsp:nvSpPr>
        <dsp:cNvPr id="0" name=""/>
        <dsp:cNvSpPr/>
      </dsp:nvSpPr>
      <dsp:spPr>
        <a:xfrm>
          <a:off x="0" y="1589566"/>
          <a:ext cx="8128000" cy="842400"/>
        </a:xfrm>
        <a:prstGeom prst="roundRect">
          <a:avLst/>
        </a:prstGeom>
        <a:solidFill>
          <a:schemeClr val="accent2">
            <a:lumMod val="7500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pt-BR" sz="3200" b="1" kern="1200" dirty="0">
              <a:solidFill>
                <a:srgbClr val="FFFFFF"/>
              </a:solidFill>
              <a:latin typeface="Times New Roman"/>
              <a:ea typeface="Times New Roman"/>
              <a:cs typeface="Times New Roman"/>
              <a:sym typeface="Times New Roman"/>
            </a:rPr>
            <a:t>Controle de suas Operações</a:t>
          </a:r>
          <a:endParaRPr lang="pt-BR" sz="3200" b="1" kern="1200" dirty="0">
            <a:solidFill>
              <a:srgbClr val="FFFFFF"/>
            </a:solidFill>
            <a:latin typeface="Times New Roman"/>
            <a:ea typeface="Times New Roman"/>
            <a:cs typeface="Times New Roman"/>
          </a:endParaRPr>
        </a:p>
      </dsp:txBody>
      <dsp:txXfrm>
        <a:off x="41123" y="1630689"/>
        <a:ext cx="8045754" cy="760154"/>
      </dsp:txXfrm>
    </dsp:sp>
    <dsp:sp modelId="{201D3BE8-378C-4265-92AB-9F2A180603D7}">
      <dsp:nvSpPr>
        <dsp:cNvPr id="0" name=""/>
        <dsp:cNvSpPr/>
      </dsp:nvSpPr>
      <dsp:spPr>
        <a:xfrm>
          <a:off x="0" y="2431966"/>
          <a:ext cx="8128000" cy="7452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8064"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pt-BR" sz="1800" kern="1200" dirty="0">
              <a:solidFill>
                <a:srgbClr val="000000">
                  <a:hueOff val="0"/>
                  <a:satOff val="0"/>
                  <a:lumOff val="0"/>
                  <a:alphaOff val="0"/>
                </a:srgbClr>
              </a:solidFill>
              <a:latin typeface="Times New Roman" panose="02020603050405020304" pitchFamily="18" charset="0"/>
              <a:ea typeface="+mn-ea"/>
              <a:cs typeface="Times New Roman" panose="02020603050405020304" pitchFamily="18" charset="0"/>
            </a:rPr>
            <a:t>Conciliação Financeira (venda X recebimento).</a:t>
          </a:r>
        </a:p>
      </dsp:txBody>
      <dsp:txXfrm>
        <a:off x="0" y="2431966"/>
        <a:ext cx="8128000" cy="745200"/>
      </dsp:txXfrm>
    </dsp:sp>
    <dsp:sp modelId="{C3DDA6BD-789F-4510-A1FB-5F947719F650}">
      <dsp:nvSpPr>
        <dsp:cNvPr id="0" name=""/>
        <dsp:cNvSpPr/>
      </dsp:nvSpPr>
      <dsp:spPr>
        <a:xfrm>
          <a:off x="0" y="3167441"/>
          <a:ext cx="8128000" cy="842400"/>
        </a:xfrm>
        <a:prstGeom prst="roundRect">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pt-BR" sz="3200" b="1" kern="1200" dirty="0">
              <a:solidFill>
                <a:srgbClr val="FFFFFF"/>
              </a:solidFill>
              <a:latin typeface="Times New Roman"/>
              <a:ea typeface="Times New Roman"/>
              <a:cs typeface="Times New Roman"/>
            </a:rPr>
            <a:t>Mitigação das Vulnerabilidades</a:t>
          </a:r>
        </a:p>
      </dsp:txBody>
      <dsp:txXfrm>
        <a:off x="41123" y="3208564"/>
        <a:ext cx="8045754" cy="760154"/>
      </dsp:txXfrm>
    </dsp:sp>
    <dsp:sp modelId="{C03D02E9-BBA6-4131-B4E5-E23394B835B8}">
      <dsp:nvSpPr>
        <dsp:cNvPr id="0" name=""/>
        <dsp:cNvSpPr/>
      </dsp:nvSpPr>
      <dsp:spPr>
        <a:xfrm>
          <a:off x="0" y="4019566"/>
          <a:ext cx="8128000" cy="7452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8064"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pt-BR" sz="1800" kern="1200" dirty="0">
              <a:solidFill>
                <a:srgbClr val="000000">
                  <a:hueOff val="0"/>
                  <a:satOff val="0"/>
                  <a:lumOff val="0"/>
                  <a:alphaOff val="0"/>
                </a:srgbClr>
              </a:solidFill>
              <a:latin typeface="Times New Roman" panose="02020603050405020304" pitchFamily="18" charset="0"/>
              <a:ea typeface="+mn-ea"/>
              <a:cs typeface="Times New Roman" panose="02020603050405020304" pitchFamily="18" charset="0"/>
            </a:rPr>
            <a:t>Evita erro humano;</a:t>
          </a:r>
        </a:p>
        <a:p>
          <a:pPr marL="171450" lvl="1" indent="-171450" algn="l" defTabSz="800100">
            <a:lnSpc>
              <a:spcPct val="90000"/>
            </a:lnSpc>
            <a:spcBef>
              <a:spcPct val="0"/>
            </a:spcBef>
            <a:spcAft>
              <a:spcPct val="20000"/>
            </a:spcAft>
            <a:buChar char="•"/>
          </a:pPr>
          <a:r>
            <a:rPr lang="pt-BR" sz="1800" kern="1200" dirty="0">
              <a:solidFill>
                <a:srgbClr val="000000">
                  <a:hueOff val="0"/>
                  <a:satOff val="0"/>
                  <a:lumOff val="0"/>
                  <a:alphaOff val="0"/>
                </a:srgbClr>
              </a:solidFill>
              <a:latin typeface="Times New Roman" panose="02020603050405020304" pitchFamily="18" charset="0"/>
              <a:ea typeface="+mn-ea"/>
              <a:cs typeface="Times New Roman" panose="02020603050405020304" pitchFamily="18" charset="0"/>
            </a:rPr>
            <a:t>Reduz as fraudes e os golpes.</a:t>
          </a:r>
        </a:p>
      </dsp:txBody>
      <dsp:txXfrm>
        <a:off x="0" y="4019566"/>
        <a:ext cx="8128000" cy="74520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77BCFFD-506E-45FC-8C8B-66F03ED8E24D}">
      <dsp:nvSpPr>
        <dsp:cNvPr id="0" name=""/>
        <dsp:cNvSpPr/>
      </dsp:nvSpPr>
      <dsp:spPr>
        <a:xfrm rot="10800000">
          <a:off x="2000485" y="330"/>
          <a:ext cx="6747354" cy="1203854"/>
        </a:xfrm>
        <a:prstGeom prst="homePlate">
          <a:avLst/>
        </a:prstGeom>
        <a:solidFill>
          <a:schemeClr val="accent4">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0866" tIns="76200" rIns="142240" bIns="76200" numCol="1" spcCol="1270" anchor="ctr" anchorCtr="0">
          <a:noAutofit/>
        </a:bodyPr>
        <a:lstStyle/>
        <a:p>
          <a:pPr marL="0" lvl="0" indent="0" algn="ctr" defTabSz="889000">
            <a:lnSpc>
              <a:spcPct val="90000"/>
            </a:lnSpc>
            <a:spcBef>
              <a:spcPct val="0"/>
            </a:spcBef>
            <a:spcAft>
              <a:spcPct val="35000"/>
            </a:spcAft>
            <a:buSzPct val="80000"/>
            <a:buFont typeface="Wingdings" panose="05000000000000000000" pitchFamily="2" charset="2"/>
            <a:buNone/>
          </a:pPr>
          <a:r>
            <a:rPr lang="pt-BR" sz="2000" kern="1200" dirty="0">
              <a:solidFill>
                <a:schemeClr val="tx1"/>
              </a:solidFill>
              <a:latin typeface="Times New Roman" panose="02020603050405020304" pitchFamily="18" charset="0"/>
              <a:ea typeface="Times New Roman"/>
              <a:cs typeface="Times New Roman" panose="02020603050405020304" pitchFamily="18" charset="0"/>
              <a:sym typeface="Calibri"/>
            </a:rPr>
            <a:t>A dispensa da vinculação do pagamento ao documento fiscal eletrônico </a:t>
          </a:r>
          <a:r>
            <a:rPr lang="pt-BR" sz="2000" b="1" kern="1200" dirty="0">
              <a:solidFill>
                <a:schemeClr val="tx1"/>
              </a:solidFill>
              <a:latin typeface="Times New Roman" panose="02020603050405020304" pitchFamily="18" charset="0"/>
              <a:ea typeface="Times New Roman"/>
              <a:cs typeface="Times New Roman" panose="02020603050405020304" pitchFamily="18" charset="0"/>
              <a:sym typeface="Calibri"/>
            </a:rPr>
            <a:t>não implica em dispensa</a:t>
          </a:r>
          <a:r>
            <a:rPr lang="pt-BR" sz="2000" kern="1200" dirty="0">
              <a:solidFill>
                <a:schemeClr val="tx1"/>
              </a:solidFill>
              <a:latin typeface="Times New Roman" panose="02020603050405020304" pitchFamily="18" charset="0"/>
              <a:ea typeface="Times New Roman"/>
              <a:cs typeface="Times New Roman" panose="02020603050405020304" pitchFamily="18" charset="0"/>
              <a:sym typeface="Calibri"/>
            </a:rPr>
            <a:t> </a:t>
          </a:r>
          <a:r>
            <a:rPr lang="pt-BR" sz="2000" u="sng" kern="1200" dirty="0">
              <a:solidFill>
                <a:schemeClr val="tx1"/>
              </a:solidFill>
              <a:latin typeface="Times New Roman" panose="02020603050405020304" pitchFamily="18" charset="0"/>
              <a:ea typeface="Times New Roman"/>
              <a:cs typeface="Times New Roman" panose="02020603050405020304" pitchFamily="18" charset="0"/>
              <a:sym typeface="Calibri"/>
            </a:rPr>
            <a:t>da emissão do respectivo documento fiscal eletrônico</a:t>
          </a:r>
          <a:r>
            <a:rPr lang="pt-BR" sz="2000" kern="1200" dirty="0">
              <a:solidFill>
                <a:schemeClr val="tx1"/>
              </a:solidFill>
              <a:latin typeface="Times New Roman" panose="02020603050405020304" pitchFamily="18" charset="0"/>
              <a:ea typeface="Times New Roman"/>
              <a:cs typeface="Times New Roman" panose="02020603050405020304" pitchFamily="18" charset="0"/>
              <a:sym typeface="Calibri"/>
            </a:rPr>
            <a:t>.</a:t>
          </a:r>
          <a:endParaRPr lang="pt-BR" sz="2000" kern="1200" dirty="0">
            <a:solidFill>
              <a:schemeClr val="tx1"/>
            </a:solidFill>
          </a:endParaRPr>
        </a:p>
      </dsp:txBody>
      <dsp:txXfrm rot="10800000">
        <a:off x="2301448" y="330"/>
        <a:ext cx="6446391" cy="1203854"/>
      </dsp:txXfrm>
    </dsp:sp>
    <dsp:sp modelId="{9BEDAE26-9561-4AAC-8A67-CC1DF866707F}">
      <dsp:nvSpPr>
        <dsp:cNvPr id="0" name=""/>
        <dsp:cNvSpPr/>
      </dsp:nvSpPr>
      <dsp:spPr>
        <a:xfrm>
          <a:off x="1398558" y="330"/>
          <a:ext cx="1203854" cy="1203854"/>
        </a:xfrm>
        <a:prstGeom prst="ellipse">
          <a:avLst/>
        </a:prstGeom>
        <a:solidFill>
          <a:schemeClr val="accent4">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C62D64E-EEF6-4D47-B831-CDDBD1A6710B}">
      <dsp:nvSpPr>
        <dsp:cNvPr id="0" name=""/>
        <dsp:cNvSpPr/>
      </dsp:nvSpPr>
      <dsp:spPr>
        <a:xfrm rot="10800000">
          <a:off x="2000485" y="1505148"/>
          <a:ext cx="6747354" cy="1203854"/>
        </a:xfrm>
        <a:prstGeom prst="homePlate">
          <a:avLst/>
        </a:prstGeom>
        <a:solidFill>
          <a:schemeClr val="accent4">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0866" tIns="76200" rIns="142240" bIns="76200" numCol="1" spcCol="1270" anchor="ctr" anchorCtr="0">
          <a:noAutofit/>
        </a:bodyPr>
        <a:lstStyle/>
        <a:p>
          <a:pPr marL="0" lvl="0" indent="0" algn="ctr" defTabSz="889000">
            <a:lnSpc>
              <a:spcPct val="90000"/>
            </a:lnSpc>
            <a:spcBef>
              <a:spcPct val="0"/>
            </a:spcBef>
            <a:spcAft>
              <a:spcPct val="35000"/>
            </a:spcAft>
            <a:buSzPct val="80000"/>
            <a:buFont typeface="Wingdings" panose="05000000000000000000" pitchFamily="2" charset="2"/>
            <a:buNone/>
          </a:pPr>
          <a:r>
            <a:rPr lang="pt-BR" sz="2000" b="1" kern="1200" dirty="0">
              <a:solidFill>
                <a:schemeClr val="tx1"/>
              </a:solidFill>
              <a:latin typeface="Times New Roman" panose="02020603050405020304" pitchFamily="18" charset="0"/>
              <a:ea typeface="Times New Roman"/>
              <a:cs typeface="Times New Roman" panose="02020603050405020304" pitchFamily="18" charset="0"/>
              <a:sym typeface="Calibri"/>
            </a:rPr>
            <a:t>Os demais campos referentes ao pagamento devem ser preenchidos</a:t>
          </a:r>
          <a:r>
            <a:rPr lang="pt-BR" sz="2000" kern="1200" dirty="0">
              <a:solidFill>
                <a:schemeClr val="tx1"/>
              </a:solidFill>
              <a:latin typeface="Times New Roman" panose="02020603050405020304" pitchFamily="18" charset="0"/>
              <a:ea typeface="Times New Roman"/>
              <a:cs typeface="Times New Roman" panose="02020603050405020304" pitchFamily="18" charset="0"/>
              <a:sym typeface="Calibri"/>
            </a:rPr>
            <a:t> (Meio de Pagamento - “tPag”, Valor do Pagamento - “vPag”, etc.)</a:t>
          </a:r>
          <a:endParaRPr lang="pt-BR" sz="2000" kern="1200" dirty="0">
            <a:solidFill>
              <a:schemeClr val="tx1"/>
            </a:solidFill>
          </a:endParaRPr>
        </a:p>
      </dsp:txBody>
      <dsp:txXfrm rot="10800000">
        <a:off x="2301448" y="1505148"/>
        <a:ext cx="6446391" cy="1203854"/>
      </dsp:txXfrm>
    </dsp:sp>
    <dsp:sp modelId="{A623F20D-A5A9-4DD4-9494-90932C71C012}">
      <dsp:nvSpPr>
        <dsp:cNvPr id="0" name=""/>
        <dsp:cNvSpPr/>
      </dsp:nvSpPr>
      <dsp:spPr>
        <a:xfrm>
          <a:off x="1398558" y="1505148"/>
          <a:ext cx="1203854" cy="1203854"/>
        </a:xfrm>
        <a:prstGeom prst="ellipse">
          <a:avLst/>
        </a:prstGeom>
        <a:solidFill>
          <a:schemeClr val="accent4">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D9D0E63-8562-4F45-957E-C7241B174FEE}">
      <dsp:nvSpPr>
        <dsp:cNvPr id="0" name=""/>
        <dsp:cNvSpPr/>
      </dsp:nvSpPr>
      <dsp:spPr>
        <a:xfrm>
          <a:off x="0" y="79758"/>
          <a:ext cx="8128000" cy="1216800"/>
        </a:xfrm>
        <a:prstGeom prst="roundRect">
          <a:avLst/>
        </a:prstGeom>
        <a:solidFill>
          <a:schemeClr val="accent6"/>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pt-BR" sz="3200" b="1" kern="1200" dirty="0">
              <a:latin typeface="Times New Roman" panose="02020603050405020304" pitchFamily="18" charset="0"/>
              <a:cs typeface="Times New Roman" panose="02020603050405020304" pitchFamily="18" charset="0"/>
            </a:rPr>
            <a:t>Antecipação do Pagamento</a:t>
          </a:r>
        </a:p>
      </dsp:txBody>
      <dsp:txXfrm>
        <a:off x="59399" y="139157"/>
        <a:ext cx="8009202" cy="1098002"/>
      </dsp:txXfrm>
    </dsp:sp>
    <dsp:sp modelId="{225D2B5F-035C-4DC8-BC46-F7E60F03D2E3}">
      <dsp:nvSpPr>
        <dsp:cNvPr id="0" name=""/>
        <dsp:cNvSpPr/>
      </dsp:nvSpPr>
      <dsp:spPr>
        <a:xfrm>
          <a:off x="0" y="1296558"/>
          <a:ext cx="8128000" cy="17491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8064" tIns="22860" rIns="128016" bIns="22860" numCol="1" spcCol="1270" anchor="t" anchorCtr="0">
          <a:noAutofit/>
        </a:bodyPr>
        <a:lstStyle/>
        <a:p>
          <a:pPr marL="171450" lvl="1" indent="-171450" algn="l" defTabSz="800100">
            <a:lnSpc>
              <a:spcPct val="90000"/>
            </a:lnSpc>
            <a:spcBef>
              <a:spcPct val="0"/>
            </a:spcBef>
            <a:spcAft>
              <a:spcPct val="20000"/>
            </a:spcAft>
            <a:buFont typeface="Arial" panose="020B0604020202020204" pitchFamily="34" charset="0"/>
            <a:buChar char="•"/>
          </a:pPr>
          <a:r>
            <a:rPr lang="pt-BR" sz="1800" b="1" kern="1200" dirty="0">
              <a:latin typeface="Times New Roman" panose="02020603050405020304" pitchFamily="18" charset="0"/>
              <a:cs typeface="Times New Roman" panose="02020603050405020304" pitchFamily="18" charset="0"/>
            </a:rPr>
            <a:t>Venda para CNPJ </a:t>
          </a:r>
          <a:r>
            <a:rPr lang="pt-BR" sz="1800" kern="1200" dirty="0">
              <a:latin typeface="Times New Roman" panose="02020603050405020304" pitchFamily="18" charset="0"/>
              <a:cs typeface="Times New Roman" panose="02020603050405020304" pitchFamily="18" charset="0"/>
            </a:rPr>
            <a:t>(Ajuste Sinief 11/2025)</a:t>
          </a:r>
          <a:endParaRPr lang="pt-BR" sz="1800" b="1" kern="1200" dirty="0">
            <a:latin typeface="Times New Roman" panose="02020603050405020304" pitchFamily="18" charset="0"/>
            <a:cs typeface="Times New Roman" panose="02020603050405020304" pitchFamily="18" charset="0"/>
          </a:endParaRPr>
        </a:p>
        <a:p>
          <a:pPr marL="342900" lvl="2" indent="-171450" algn="l" defTabSz="800100">
            <a:lnSpc>
              <a:spcPct val="90000"/>
            </a:lnSpc>
            <a:spcBef>
              <a:spcPct val="0"/>
            </a:spcBef>
            <a:spcAft>
              <a:spcPct val="20000"/>
            </a:spcAft>
            <a:buFont typeface="Wingdings" panose="05000000000000000000" pitchFamily="2" charset="2"/>
            <a:buChar char="ü"/>
          </a:pPr>
          <a:r>
            <a:rPr lang="pt-BR" sz="1800" b="0" kern="1200" dirty="0">
              <a:latin typeface="Times New Roman" panose="02020603050405020304" pitchFamily="18" charset="0"/>
              <a:cs typeface="Times New Roman" panose="02020603050405020304" pitchFamily="18" charset="0"/>
            </a:rPr>
            <a:t>NF-e</a:t>
          </a:r>
          <a:r>
            <a:rPr lang="pt-BR" sz="1800" b="1" kern="1200" dirty="0">
              <a:latin typeface="Times New Roman" panose="02020603050405020304" pitchFamily="18" charset="0"/>
              <a:cs typeface="Times New Roman" panose="02020603050405020304" pitchFamily="18" charset="0"/>
            </a:rPr>
            <a:t> </a:t>
          </a:r>
          <a:r>
            <a:rPr lang="pt-BR" sz="1800" b="0" kern="1200" dirty="0">
              <a:latin typeface="Times New Roman" panose="02020603050405020304" pitchFamily="18" charset="0"/>
              <a:cs typeface="Times New Roman" panose="02020603050405020304" pitchFamily="18" charset="0"/>
            </a:rPr>
            <a:t>“Fatura” – CFOP 5.922.</a:t>
          </a:r>
        </a:p>
        <a:p>
          <a:pPr marL="171450" lvl="1" indent="-171450" algn="l" defTabSz="800100">
            <a:lnSpc>
              <a:spcPct val="90000"/>
            </a:lnSpc>
            <a:spcBef>
              <a:spcPct val="0"/>
            </a:spcBef>
            <a:spcAft>
              <a:spcPct val="20000"/>
            </a:spcAft>
            <a:buChar char="•"/>
          </a:pPr>
          <a:r>
            <a:rPr lang="pt-BR" sz="1800" b="1" kern="1200" dirty="0">
              <a:latin typeface="Times New Roman" panose="02020603050405020304" pitchFamily="18" charset="0"/>
              <a:cs typeface="Times New Roman" panose="02020603050405020304" pitchFamily="18" charset="0"/>
            </a:rPr>
            <a:t>Venda no varejo para consumidor final pessoa física:</a:t>
          </a:r>
        </a:p>
        <a:p>
          <a:pPr marL="342900" lvl="2" indent="-171450" algn="l" defTabSz="800100">
            <a:lnSpc>
              <a:spcPct val="90000"/>
            </a:lnSpc>
            <a:spcBef>
              <a:spcPct val="0"/>
            </a:spcBef>
            <a:spcAft>
              <a:spcPct val="20000"/>
            </a:spcAft>
            <a:buFont typeface="Wingdings" panose="05000000000000000000" pitchFamily="2" charset="2"/>
            <a:buChar char="ü"/>
          </a:pPr>
          <a:r>
            <a:rPr lang="pt-BR" sz="1800" kern="1200" dirty="0">
              <a:latin typeface="Times New Roman" panose="02020603050405020304" pitchFamily="18" charset="0"/>
              <a:cs typeface="Times New Roman" panose="02020603050405020304" pitchFamily="18" charset="0"/>
            </a:rPr>
            <a:t>Uso da NF-e “Fatura” (Decreto n.º 36.729/2025);</a:t>
          </a:r>
        </a:p>
        <a:p>
          <a:pPr marL="342900" lvl="2" indent="-171450" algn="l" defTabSz="800100">
            <a:lnSpc>
              <a:spcPct val="90000"/>
            </a:lnSpc>
            <a:spcBef>
              <a:spcPct val="0"/>
            </a:spcBef>
            <a:spcAft>
              <a:spcPct val="20000"/>
            </a:spcAft>
            <a:buFont typeface="Wingdings" panose="05000000000000000000" pitchFamily="2" charset="2"/>
            <a:buChar char="ü"/>
          </a:pPr>
          <a:r>
            <a:rPr lang="pt-BR" sz="1800" kern="1200" dirty="0">
              <a:latin typeface="Times New Roman" panose="02020603050405020304" pitchFamily="18" charset="0"/>
              <a:cs typeface="Times New Roman" panose="02020603050405020304" pitchFamily="18" charset="0"/>
            </a:rPr>
            <a:t>Emite a NFC-e com os dados do pagamento já conhecidos;</a:t>
          </a:r>
        </a:p>
        <a:p>
          <a:pPr marL="342900" lvl="2" indent="-171450" algn="l" defTabSz="800100">
            <a:lnSpc>
              <a:spcPct val="90000"/>
            </a:lnSpc>
            <a:spcBef>
              <a:spcPct val="0"/>
            </a:spcBef>
            <a:spcAft>
              <a:spcPct val="20000"/>
            </a:spcAft>
            <a:buFont typeface="Wingdings" panose="05000000000000000000" pitchFamily="2" charset="2"/>
            <a:buChar char="ü"/>
          </a:pPr>
          <a:r>
            <a:rPr lang="pt-BR" sz="1800" kern="1200" dirty="0">
              <a:latin typeface="Times New Roman" panose="02020603050405020304" pitchFamily="18" charset="0"/>
              <a:cs typeface="Times New Roman" panose="02020603050405020304" pitchFamily="18" charset="0"/>
            </a:rPr>
            <a:t>Uso do ECONF após a emissão da NFC-e de circulação da mercadoria.</a:t>
          </a:r>
        </a:p>
      </dsp:txBody>
      <dsp:txXfrm>
        <a:off x="0" y="1296558"/>
        <a:ext cx="8128000" cy="1749150"/>
      </dsp:txXfrm>
    </dsp:sp>
    <dsp:sp modelId="{F307728E-5798-456F-BF2E-323FC20595A9}">
      <dsp:nvSpPr>
        <dsp:cNvPr id="0" name=""/>
        <dsp:cNvSpPr/>
      </dsp:nvSpPr>
      <dsp:spPr>
        <a:xfrm>
          <a:off x="0" y="3045708"/>
          <a:ext cx="8128000" cy="1216800"/>
        </a:xfrm>
        <a:prstGeom prst="roundRect">
          <a:avLst/>
        </a:prstGeom>
        <a:solidFill>
          <a:schemeClr val="accent6"/>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pt-BR" sz="3200" b="1" kern="1200" dirty="0">
              <a:latin typeface="Times New Roman" panose="02020603050405020304" pitchFamily="18" charset="0"/>
              <a:cs typeface="Times New Roman" panose="02020603050405020304" pitchFamily="18" charset="0"/>
            </a:rPr>
            <a:t>Postergação do Pagamento</a:t>
          </a:r>
          <a:endParaRPr lang="pt-BR" sz="3200" b="1" kern="1200" dirty="0"/>
        </a:p>
      </dsp:txBody>
      <dsp:txXfrm>
        <a:off x="59399" y="3105107"/>
        <a:ext cx="8009202" cy="1098002"/>
      </dsp:txXfrm>
    </dsp:sp>
    <dsp:sp modelId="{D061E3E3-7BE0-4F3F-8BAD-E0404CDC1EE9}">
      <dsp:nvSpPr>
        <dsp:cNvPr id="0" name=""/>
        <dsp:cNvSpPr/>
      </dsp:nvSpPr>
      <dsp:spPr>
        <a:xfrm>
          <a:off x="0" y="4262508"/>
          <a:ext cx="8128000" cy="10764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8064"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pt-BR" sz="1800" kern="1200" dirty="0">
              <a:latin typeface="Times New Roman" panose="02020603050405020304" pitchFamily="18" charset="0"/>
              <a:cs typeface="Times New Roman" panose="02020603050405020304" pitchFamily="18" charset="0"/>
            </a:rPr>
            <a:t>Uso do ECONF para NF-e e NFC-e</a:t>
          </a:r>
        </a:p>
      </dsp:txBody>
      <dsp:txXfrm>
        <a:off x="0" y="4262508"/>
        <a:ext cx="8128000" cy="107640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ABB4466-4E8F-47C9-8C1D-42BAD6A94BE0}">
      <dsp:nvSpPr>
        <dsp:cNvPr id="0" name=""/>
        <dsp:cNvSpPr/>
      </dsp:nvSpPr>
      <dsp:spPr>
        <a:xfrm>
          <a:off x="0" y="0"/>
          <a:ext cx="10942060" cy="610740"/>
        </a:xfrm>
        <a:prstGeom prst="roundRect">
          <a:avLst/>
        </a:prstGeom>
        <a:solidFill>
          <a:schemeClr val="accent2">
            <a:lumMod val="60000"/>
            <a:lumOff val="4000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pt-BR" sz="1600" b="1" kern="1200" dirty="0">
              <a:solidFill>
                <a:schemeClr val="tx1"/>
              </a:solidFill>
              <a:latin typeface="Times New Roman" panose="02020603050405020304" pitchFamily="18" charset="0"/>
              <a:cs typeface="Times New Roman" panose="02020603050405020304" pitchFamily="18" charset="0"/>
            </a:rPr>
            <a:t>I - ao documento fiscal eletrônico emitido na forma do </a:t>
          </a:r>
          <a:r>
            <a:rPr lang="pt-BR" sz="1600" b="1" kern="1200" dirty="0">
              <a:solidFill>
                <a:schemeClr val="accent1">
                  <a:lumMod val="75000"/>
                </a:schemeClr>
              </a:solidFill>
              <a:latin typeface="Times New Roman" panose="02020603050405020304" pitchFamily="18" charset="0"/>
              <a:cs typeface="Times New Roman" panose="02020603050405020304" pitchFamily="18" charset="0"/>
            </a:rPr>
            <a:t>Regime Especial da Nota Fiscal Fácil (NFF)</a:t>
          </a:r>
        </a:p>
      </dsp:txBody>
      <dsp:txXfrm>
        <a:off x="29814" y="29814"/>
        <a:ext cx="10882432" cy="551112"/>
      </dsp:txXfrm>
    </dsp:sp>
    <dsp:sp modelId="{0C339FA4-4312-4CCF-869F-4F0C420B6725}">
      <dsp:nvSpPr>
        <dsp:cNvPr id="0" name=""/>
        <dsp:cNvSpPr/>
      </dsp:nvSpPr>
      <dsp:spPr>
        <a:xfrm>
          <a:off x="0" y="665666"/>
          <a:ext cx="10942060" cy="610740"/>
        </a:xfrm>
        <a:prstGeom prst="roundRect">
          <a:avLst/>
        </a:prstGeom>
        <a:solidFill>
          <a:schemeClr val="accent2">
            <a:lumMod val="60000"/>
            <a:lumOff val="4000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pt-BR" sz="1600" b="1" kern="1200" dirty="0">
              <a:solidFill>
                <a:schemeClr val="tx1"/>
              </a:solidFill>
              <a:latin typeface="Times New Roman" panose="02020603050405020304" pitchFamily="18" charset="0"/>
              <a:cs typeface="Times New Roman" panose="02020603050405020304" pitchFamily="18" charset="0"/>
            </a:rPr>
            <a:t>II - às vendas realizadas com </a:t>
          </a:r>
          <a:r>
            <a:rPr lang="pt-BR" sz="1600" b="1" kern="1200" dirty="0">
              <a:solidFill>
                <a:schemeClr val="accent1">
                  <a:lumMod val="75000"/>
                </a:schemeClr>
              </a:solidFill>
              <a:latin typeface="Times New Roman" panose="02020603050405020304" pitchFamily="18" charset="0"/>
              <a:cs typeface="Times New Roman" panose="02020603050405020304" pitchFamily="18" charset="0"/>
            </a:rPr>
            <a:t>entrega</a:t>
          </a:r>
          <a:r>
            <a:rPr lang="pt-BR" sz="1600" b="1" kern="1200" dirty="0">
              <a:solidFill>
                <a:schemeClr val="tx1"/>
              </a:solidFill>
              <a:latin typeface="Times New Roman" panose="02020603050405020304" pitchFamily="18" charset="0"/>
              <a:cs typeface="Times New Roman" panose="02020603050405020304" pitchFamily="18" charset="0"/>
            </a:rPr>
            <a:t> e </a:t>
          </a:r>
          <a:r>
            <a:rPr lang="pt-BR" sz="1600" b="1" kern="1200" dirty="0">
              <a:solidFill>
                <a:schemeClr val="accent1">
                  <a:lumMod val="75000"/>
                </a:schemeClr>
              </a:solidFill>
              <a:latin typeface="Times New Roman" panose="02020603050405020304" pitchFamily="18" charset="0"/>
              <a:cs typeface="Times New Roman" panose="02020603050405020304" pitchFamily="18" charset="0"/>
            </a:rPr>
            <a:t>pagamento</a:t>
          </a:r>
          <a:r>
            <a:rPr lang="pt-BR" sz="1600" b="1" kern="1200" dirty="0">
              <a:solidFill>
                <a:schemeClr val="tx1"/>
              </a:solidFill>
              <a:latin typeface="Times New Roman" panose="02020603050405020304" pitchFamily="18" charset="0"/>
              <a:cs typeface="Times New Roman" panose="02020603050405020304" pitchFamily="18" charset="0"/>
            </a:rPr>
            <a:t> em </a:t>
          </a:r>
          <a:r>
            <a:rPr lang="pt-BR" sz="1600" b="1" kern="1200" dirty="0">
              <a:solidFill>
                <a:schemeClr val="accent1">
                  <a:lumMod val="75000"/>
                </a:schemeClr>
              </a:solidFill>
              <a:latin typeface="Times New Roman" panose="02020603050405020304" pitchFamily="18" charset="0"/>
              <a:cs typeface="Times New Roman" panose="02020603050405020304" pitchFamily="18" charset="0"/>
            </a:rPr>
            <a:t>domicílio</a:t>
          </a:r>
          <a:r>
            <a:rPr lang="pt-BR" sz="1600" b="1" kern="1200" dirty="0">
              <a:solidFill>
                <a:schemeClr val="tx1"/>
              </a:solidFill>
              <a:latin typeface="Times New Roman" panose="02020603050405020304" pitchFamily="18" charset="0"/>
              <a:cs typeface="Times New Roman" panose="02020603050405020304" pitchFamily="18" charset="0"/>
            </a:rPr>
            <a:t> (delivery)</a:t>
          </a:r>
        </a:p>
      </dsp:txBody>
      <dsp:txXfrm>
        <a:off x="29814" y="695480"/>
        <a:ext cx="10882432" cy="551112"/>
      </dsp:txXfrm>
    </dsp:sp>
    <dsp:sp modelId="{EE0CA02D-F989-42ED-9925-795F266D7C4C}">
      <dsp:nvSpPr>
        <dsp:cNvPr id="0" name=""/>
        <dsp:cNvSpPr/>
      </dsp:nvSpPr>
      <dsp:spPr>
        <a:xfrm>
          <a:off x="0" y="1377406"/>
          <a:ext cx="10942060" cy="610740"/>
        </a:xfrm>
        <a:prstGeom prst="roundRect">
          <a:avLst/>
        </a:prstGeom>
        <a:solidFill>
          <a:schemeClr val="accent2">
            <a:lumMod val="60000"/>
            <a:lumOff val="4000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pt-BR" sz="1600" b="1" kern="1200" dirty="0">
              <a:solidFill>
                <a:schemeClr val="tx1"/>
              </a:solidFill>
              <a:latin typeface="Times New Roman" panose="02020603050405020304" pitchFamily="18" charset="0"/>
              <a:cs typeface="Times New Roman" panose="02020603050405020304" pitchFamily="18" charset="0"/>
            </a:rPr>
            <a:t>III - às operações realizadas de forma não presencial </a:t>
          </a:r>
          <a:r>
            <a:rPr lang="pt-BR" sz="1600" b="1" kern="1200" dirty="0">
              <a:solidFill>
                <a:srgbClr val="4472C4">
                  <a:lumMod val="75000"/>
                </a:srgbClr>
              </a:solidFill>
              <a:latin typeface="Times New Roman" panose="02020603050405020304" pitchFamily="18" charset="0"/>
              <a:ea typeface="+mn-ea"/>
              <a:cs typeface="Times New Roman" panose="02020603050405020304" pitchFamily="18" charset="0"/>
            </a:rPr>
            <a:t>intermediadas</a:t>
          </a:r>
          <a:r>
            <a:rPr lang="pt-BR" sz="1600" b="1" kern="1200" dirty="0">
              <a:solidFill>
                <a:schemeClr val="tx1"/>
              </a:solidFill>
              <a:latin typeface="Times New Roman" panose="02020603050405020304" pitchFamily="18" charset="0"/>
              <a:cs typeface="Times New Roman" panose="02020603050405020304" pitchFamily="18" charset="0"/>
            </a:rPr>
            <a:t> em </a:t>
          </a:r>
          <a:r>
            <a:rPr lang="pt-BR" sz="1600" b="1" kern="1200" dirty="0">
              <a:solidFill>
                <a:schemeClr val="accent1">
                  <a:lumMod val="75000"/>
                </a:schemeClr>
              </a:solidFill>
              <a:latin typeface="Times New Roman" panose="02020603050405020304" pitchFamily="18" charset="0"/>
              <a:cs typeface="Times New Roman" panose="02020603050405020304" pitchFamily="18" charset="0"/>
            </a:rPr>
            <a:t>site ou plataforma de terceiros</a:t>
          </a:r>
        </a:p>
      </dsp:txBody>
      <dsp:txXfrm>
        <a:off x="29814" y="1407220"/>
        <a:ext cx="10882432" cy="551112"/>
      </dsp:txXfrm>
    </dsp:sp>
    <dsp:sp modelId="{2FDCC5F5-5714-4A7D-994B-2C56863BCDA2}">
      <dsp:nvSpPr>
        <dsp:cNvPr id="0" name=""/>
        <dsp:cNvSpPr/>
      </dsp:nvSpPr>
      <dsp:spPr>
        <a:xfrm>
          <a:off x="0" y="2071666"/>
          <a:ext cx="10942060" cy="610740"/>
        </a:xfrm>
        <a:prstGeom prst="roundRect">
          <a:avLst/>
        </a:prstGeom>
        <a:solidFill>
          <a:schemeClr val="accent2">
            <a:lumMod val="60000"/>
            <a:lumOff val="4000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pt-BR" sz="1600" b="1" kern="1200" dirty="0">
              <a:solidFill>
                <a:schemeClr val="tx1"/>
              </a:solidFill>
              <a:latin typeface="Times New Roman" panose="02020603050405020304" pitchFamily="18" charset="0"/>
              <a:cs typeface="Times New Roman" panose="02020603050405020304" pitchFamily="18" charset="0"/>
            </a:rPr>
            <a:t>IV - às operações realizadas por </a:t>
          </a:r>
          <a:r>
            <a:rPr lang="pt-BR" sz="1600" b="1" kern="1200" dirty="0">
              <a:solidFill>
                <a:schemeClr val="accent1">
                  <a:lumMod val="75000"/>
                </a:schemeClr>
              </a:solidFill>
              <a:latin typeface="Times New Roman" panose="02020603050405020304" pitchFamily="18" charset="0"/>
              <a:cs typeface="Times New Roman" panose="02020603050405020304" pitchFamily="18" charset="0"/>
            </a:rPr>
            <a:t>Microempreendedor Individual (MEI)</a:t>
          </a:r>
        </a:p>
      </dsp:txBody>
      <dsp:txXfrm>
        <a:off x="29814" y="2101480"/>
        <a:ext cx="10882432" cy="551112"/>
      </dsp:txXfrm>
    </dsp:sp>
    <dsp:sp modelId="{45A60054-125F-49B1-9A0B-43C348B97EA3}">
      <dsp:nvSpPr>
        <dsp:cNvPr id="0" name=""/>
        <dsp:cNvSpPr/>
      </dsp:nvSpPr>
      <dsp:spPr>
        <a:xfrm>
          <a:off x="0" y="2774667"/>
          <a:ext cx="10942060" cy="610740"/>
        </a:xfrm>
        <a:prstGeom prst="roundRect">
          <a:avLst/>
        </a:prstGeom>
        <a:solidFill>
          <a:schemeClr val="accent2">
            <a:lumMod val="60000"/>
            <a:lumOff val="4000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pt-BR" sz="1600" b="1" kern="1200" dirty="0">
              <a:solidFill>
                <a:schemeClr val="tx1"/>
              </a:solidFill>
              <a:latin typeface="Times New Roman" panose="02020603050405020304" pitchFamily="18" charset="0"/>
              <a:ea typeface="+mn-ea"/>
              <a:cs typeface="Times New Roman" panose="02020603050405020304" pitchFamily="18" charset="0"/>
            </a:rPr>
            <a:t>V - às operações cujo pagamento tenha sido efetuado por meio de </a:t>
          </a:r>
          <a:r>
            <a:rPr lang="pt-BR" sz="1600" b="1" kern="1200" dirty="0">
              <a:solidFill>
                <a:schemeClr val="accent1">
                  <a:lumMod val="75000"/>
                </a:schemeClr>
              </a:solidFill>
              <a:latin typeface="Times New Roman" panose="02020603050405020304" pitchFamily="18" charset="0"/>
              <a:ea typeface="+mn-ea"/>
              <a:cs typeface="Times New Roman" panose="02020603050405020304" pitchFamily="18" charset="0"/>
            </a:rPr>
            <a:t>PIX - Estático</a:t>
          </a:r>
          <a:r>
            <a:rPr lang="pt-BR" sz="1600" b="1" kern="1200" dirty="0">
              <a:solidFill>
                <a:schemeClr val="tx1"/>
              </a:solidFill>
              <a:latin typeface="Times New Roman" panose="02020603050405020304" pitchFamily="18" charset="0"/>
              <a:ea typeface="+mn-ea"/>
              <a:cs typeface="Times New Roman" panose="02020603050405020304" pitchFamily="18" charset="0"/>
            </a:rPr>
            <a:t>, modalidade em que o PIX é realizado mediante QR Code estático ou transferência</a:t>
          </a:r>
        </a:p>
      </dsp:txBody>
      <dsp:txXfrm>
        <a:off x="29814" y="2804481"/>
        <a:ext cx="10882432" cy="551112"/>
      </dsp:txXfrm>
    </dsp:sp>
    <dsp:sp modelId="{857E503D-FAD5-4337-8001-75EBD4D5A29D}">
      <dsp:nvSpPr>
        <dsp:cNvPr id="0" name=""/>
        <dsp:cNvSpPr/>
      </dsp:nvSpPr>
      <dsp:spPr>
        <a:xfrm>
          <a:off x="0" y="3477667"/>
          <a:ext cx="10942060" cy="610740"/>
        </a:xfrm>
        <a:prstGeom prst="roundRect">
          <a:avLst/>
        </a:prstGeom>
        <a:solidFill>
          <a:schemeClr val="accent2">
            <a:lumMod val="60000"/>
            <a:lumOff val="4000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pt-BR" sz="1600" b="1" kern="1200" dirty="0">
              <a:solidFill>
                <a:schemeClr val="tx1"/>
              </a:solidFill>
              <a:latin typeface="Times New Roman" panose="02020603050405020304" pitchFamily="18" charset="0"/>
              <a:ea typeface="+mn-ea"/>
              <a:cs typeface="Times New Roman" panose="02020603050405020304" pitchFamily="18" charset="0"/>
            </a:rPr>
            <a:t>VI - às operações cujo pagamento tenha sido realizado por outro meio de pagamento em que </a:t>
          </a:r>
          <a:r>
            <a:rPr lang="pt-BR" sz="1600" b="1" kern="1200" dirty="0">
              <a:solidFill>
                <a:schemeClr val="accent1">
                  <a:lumMod val="75000"/>
                </a:schemeClr>
              </a:solidFill>
              <a:latin typeface="Times New Roman" panose="02020603050405020304" pitchFamily="18" charset="0"/>
              <a:ea typeface="+mn-ea"/>
              <a:cs typeface="Times New Roman" panose="02020603050405020304" pitchFamily="18" charset="0"/>
            </a:rPr>
            <a:t>não seja gerado um código de autorização individualizado para cada operação de venda ou revenda de mercadoria ou bem</a:t>
          </a:r>
        </a:p>
      </dsp:txBody>
      <dsp:txXfrm>
        <a:off x="29814" y="3507481"/>
        <a:ext cx="10882432" cy="551112"/>
      </dsp:txXfrm>
    </dsp:sp>
    <dsp:sp modelId="{2618D172-CFAA-4E8B-875F-8DD1D277E628}">
      <dsp:nvSpPr>
        <dsp:cNvPr id="0" name=""/>
        <dsp:cNvSpPr/>
      </dsp:nvSpPr>
      <dsp:spPr>
        <a:xfrm>
          <a:off x="0" y="4171927"/>
          <a:ext cx="10942060" cy="610740"/>
        </a:xfrm>
        <a:prstGeom prst="roundRect">
          <a:avLst/>
        </a:prstGeom>
        <a:solidFill>
          <a:schemeClr val="accent2">
            <a:lumMod val="60000"/>
            <a:lumOff val="4000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pt-BR" sz="1600" b="1" kern="1200" dirty="0">
              <a:solidFill>
                <a:schemeClr val="tx1"/>
              </a:solidFill>
              <a:latin typeface="Times New Roman" panose="02020603050405020304" pitchFamily="18" charset="0"/>
              <a:ea typeface="+mn-ea"/>
              <a:cs typeface="Times New Roman" panose="02020603050405020304" pitchFamily="18" charset="0"/>
            </a:rPr>
            <a:t>VII</a:t>
          </a:r>
          <a:r>
            <a:rPr lang="pt-BR" sz="1600" b="1" kern="1200" dirty="0">
              <a:solidFill>
                <a:schemeClr val="accent1">
                  <a:lumMod val="75000"/>
                </a:schemeClr>
              </a:solidFill>
              <a:latin typeface="Times New Roman" panose="02020603050405020304" pitchFamily="18" charset="0"/>
              <a:ea typeface="+mn-ea"/>
              <a:cs typeface="Times New Roman" panose="02020603050405020304" pitchFamily="18" charset="0"/>
            </a:rPr>
            <a:t> - </a:t>
          </a:r>
          <a:r>
            <a:rPr lang="pt-BR" sz="1600" b="1" kern="1200" dirty="0">
              <a:solidFill>
                <a:schemeClr val="tx1"/>
              </a:solidFill>
              <a:latin typeface="Times New Roman" panose="02020603050405020304" pitchFamily="18" charset="0"/>
              <a:ea typeface="+mn-ea"/>
              <a:cs typeface="Times New Roman" panose="02020603050405020304" pitchFamily="18" charset="0"/>
            </a:rPr>
            <a:t>às operações cujo </a:t>
          </a:r>
          <a:r>
            <a:rPr lang="pt-BR" sz="1600" b="1" kern="1200" dirty="0">
              <a:solidFill>
                <a:schemeClr val="accent1">
                  <a:lumMod val="75000"/>
                </a:schemeClr>
              </a:solidFill>
              <a:latin typeface="Times New Roman" panose="02020603050405020304" pitchFamily="18" charset="0"/>
              <a:ea typeface="+mn-ea"/>
              <a:cs typeface="Times New Roman" panose="02020603050405020304" pitchFamily="18" charset="0"/>
            </a:rPr>
            <a:t>destinatário seja contribuinte do ICMS</a:t>
          </a:r>
        </a:p>
      </dsp:txBody>
      <dsp:txXfrm>
        <a:off x="29814" y="4201741"/>
        <a:ext cx="10882432" cy="551112"/>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ABB4466-4E8F-47C9-8C1D-42BAD6A94BE0}">
      <dsp:nvSpPr>
        <dsp:cNvPr id="0" name=""/>
        <dsp:cNvSpPr/>
      </dsp:nvSpPr>
      <dsp:spPr>
        <a:xfrm>
          <a:off x="0" y="0"/>
          <a:ext cx="10942060" cy="610740"/>
        </a:xfrm>
        <a:prstGeom prst="roundRect">
          <a:avLst/>
        </a:prstGeom>
        <a:solidFill>
          <a:schemeClr val="accent2">
            <a:lumMod val="20000"/>
            <a:lumOff val="8000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pt-BR" sz="1600" b="0" kern="1200" dirty="0">
              <a:solidFill>
                <a:schemeClr val="bg1">
                  <a:lumMod val="65000"/>
                </a:schemeClr>
              </a:solidFill>
              <a:latin typeface="Times New Roman" panose="02020603050405020304" pitchFamily="18" charset="0"/>
              <a:cs typeface="Times New Roman" panose="02020603050405020304" pitchFamily="18" charset="0"/>
            </a:rPr>
            <a:t>I - ao documento fiscal eletrônico emitido na forma do Regime Especial da Nota Fiscal Fácil (NFF)</a:t>
          </a:r>
        </a:p>
      </dsp:txBody>
      <dsp:txXfrm>
        <a:off x="29814" y="29814"/>
        <a:ext cx="10882432" cy="551112"/>
      </dsp:txXfrm>
    </dsp:sp>
    <dsp:sp modelId="{0C339FA4-4312-4CCF-869F-4F0C420B6725}">
      <dsp:nvSpPr>
        <dsp:cNvPr id="0" name=""/>
        <dsp:cNvSpPr/>
      </dsp:nvSpPr>
      <dsp:spPr>
        <a:xfrm>
          <a:off x="0" y="665666"/>
          <a:ext cx="10942060" cy="610740"/>
        </a:xfrm>
        <a:prstGeom prst="roundRect">
          <a:avLst/>
        </a:prstGeom>
        <a:solidFill>
          <a:schemeClr val="accent2">
            <a:lumMod val="60000"/>
            <a:lumOff val="4000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pt-BR" sz="1600" b="1" kern="1200" dirty="0">
              <a:solidFill>
                <a:schemeClr val="tx1"/>
              </a:solidFill>
              <a:latin typeface="Times New Roman" panose="02020603050405020304" pitchFamily="18" charset="0"/>
              <a:cs typeface="Times New Roman" panose="02020603050405020304" pitchFamily="18" charset="0"/>
            </a:rPr>
            <a:t>II - às vendas realizadas com </a:t>
          </a:r>
          <a:r>
            <a:rPr lang="pt-BR" sz="1600" b="1" kern="1200" dirty="0">
              <a:solidFill>
                <a:schemeClr val="accent1">
                  <a:lumMod val="75000"/>
                </a:schemeClr>
              </a:solidFill>
              <a:latin typeface="Times New Roman" panose="02020603050405020304" pitchFamily="18" charset="0"/>
              <a:cs typeface="Times New Roman" panose="02020603050405020304" pitchFamily="18" charset="0"/>
            </a:rPr>
            <a:t>entrega</a:t>
          </a:r>
          <a:r>
            <a:rPr lang="pt-BR" sz="1600" b="1" kern="1200" dirty="0">
              <a:solidFill>
                <a:schemeClr val="tx1"/>
              </a:solidFill>
              <a:latin typeface="Times New Roman" panose="02020603050405020304" pitchFamily="18" charset="0"/>
              <a:cs typeface="Times New Roman" panose="02020603050405020304" pitchFamily="18" charset="0"/>
            </a:rPr>
            <a:t> e </a:t>
          </a:r>
          <a:r>
            <a:rPr lang="pt-BR" sz="1600" b="1" kern="1200" dirty="0">
              <a:solidFill>
                <a:schemeClr val="accent1">
                  <a:lumMod val="75000"/>
                </a:schemeClr>
              </a:solidFill>
              <a:latin typeface="Times New Roman" panose="02020603050405020304" pitchFamily="18" charset="0"/>
              <a:cs typeface="Times New Roman" panose="02020603050405020304" pitchFamily="18" charset="0"/>
            </a:rPr>
            <a:t>pagamento</a:t>
          </a:r>
          <a:r>
            <a:rPr lang="pt-BR" sz="1600" b="1" kern="1200" dirty="0">
              <a:solidFill>
                <a:schemeClr val="tx1"/>
              </a:solidFill>
              <a:latin typeface="Times New Roman" panose="02020603050405020304" pitchFamily="18" charset="0"/>
              <a:cs typeface="Times New Roman" panose="02020603050405020304" pitchFamily="18" charset="0"/>
            </a:rPr>
            <a:t> em </a:t>
          </a:r>
          <a:r>
            <a:rPr lang="pt-BR" sz="1600" b="1" kern="1200" dirty="0">
              <a:solidFill>
                <a:schemeClr val="accent1">
                  <a:lumMod val="75000"/>
                </a:schemeClr>
              </a:solidFill>
              <a:latin typeface="Times New Roman" panose="02020603050405020304" pitchFamily="18" charset="0"/>
              <a:cs typeface="Times New Roman" panose="02020603050405020304" pitchFamily="18" charset="0"/>
            </a:rPr>
            <a:t>domicílio</a:t>
          </a:r>
          <a:r>
            <a:rPr lang="pt-BR" sz="1600" b="1" kern="1200" dirty="0">
              <a:solidFill>
                <a:schemeClr val="tx1"/>
              </a:solidFill>
              <a:latin typeface="Times New Roman" panose="02020603050405020304" pitchFamily="18" charset="0"/>
              <a:cs typeface="Times New Roman" panose="02020603050405020304" pitchFamily="18" charset="0"/>
            </a:rPr>
            <a:t> (delivery)</a:t>
          </a:r>
        </a:p>
      </dsp:txBody>
      <dsp:txXfrm>
        <a:off x="29814" y="695480"/>
        <a:ext cx="10882432" cy="551112"/>
      </dsp:txXfrm>
    </dsp:sp>
    <dsp:sp modelId="{EE0CA02D-F989-42ED-9925-795F266D7C4C}">
      <dsp:nvSpPr>
        <dsp:cNvPr id="0" name=""/>
        <dsp:cNvSpPr/>
      </dsp:nvSpPr>
      <dsp:spPr>
        <a:xfrm>
          <a:off x="0" y="1377406"/>
          <a:ext cx="10942060" cy="610740"/>
        </a:xfrm>
        <a:prstGeom prst="roundRect">
          <a:avLst/>
        </a:prstGeom>
        <a:solidFill>
          <a:schemeClr val="accent2">
            <a:lumMod val="60000"/>
            <a:lumOff val="4000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pt-BR" sz="1600" b="1" kern="1200" dirty="0">
              <a:solidFill>
                <a:schemeClr val="tx1"/>
              </a:solidFill>
              <a:latin typeface="Times New Roman" panose="02020603050405020304" pitchFamily="18" charset="0"/>
              <a:cs typeface="Times New Roman" panose="02020603050405020304" pitchFamily="18" charset="0"/>
            </a:rPr>
            <a:t>III - às operações realizadas de forma não presencial </a:t>
          </a:r>
          <a:r>
            <a:rPr lang="pt-BR" sz="1600" b="1" kern="1200" dirty="0">
              <a:solidFill>
                <a:srgbClr val="4472C4">
                  <a:lumMod val="75000"/>
                </a:srgbClr>
              </a:solidFill>
              <a:latin typeface="Times New Roman" panose="02020603050405020304" pitchFamily="18" charset="0"/>
              <a:ea typeface="+mn-ea"/>
              <a:cs typeface="Times New Roman" panose="02020603050405020304" pitchFamily="18" charset="0"/>
            </a:rPr>
            <a:t>intermediadas</a:t>
          </a:r>
          <a:r>
            <a:rPr lang="pt-BR" sz="1600" b="1" kern="1200" dirty="0">
              <a:solidFill>
                <a:schemeClr val="tx1"/>
              </a:solidFill>
              <a:latin typeface="Times New Roman" panose="02020603050405020304" pitchFamily="18" charset="0"/>
              <a:cs typeface="Times New Roman" panose="02020603050405020304" pitchFamily="18" charset="0"/>
            </a:rPr>
            <a:t> em </a:t>
          </a:r>
          <a:r>
            <a:rPr lang="pt-BR" sz="1600" b="1" kern="1200" dirty="0">
              <a:solidFill>
                <a:schemeClr val="accent1">
                  <a:lumMod val="75000"/>
                </a:schemeClr>
              </a:solidFill>
              <a:latin typeface="Times New Roman" panose="02020603050405020304" pitchFamily="18" charset="0"/>
              <a:cs typeface="Times New Roman" panose="02020603050405020304" pitchFamily="18" charset="0"/>
            </a:rPr>
            <a:t>site ou plataforma de terceiros</a:t>
          </a:r>
        </a:p>
      </dsp:txBody>
      <dsp:txXfrm>
        <a:off x="29814" y="1407220"/>
        <a:ext cx="10882432" cy="551112"/>
      </dsp:txXfrm>
    </dsp:sp>
    <dsp:sp modelId="{2FDCC5F5-5714-4A7D-994B-2C56863BCDA2}">
      <dsp:nvSpPr>
        <dsp:cNvPr id="0" name=""/>
        <dsp:cNvSpPr/>
      </dsp:nvSpPr>
      <dsp:spPr>
        <a:xfrm>
          <a:off x="0" y="2071666"/>
          <a:ext cx="10942060" cy="610740"/>
        </a:xfrm>
        <a:prstGeom prst="roundRect">
          <a:avLst/>
        </a:prstGeom>
        <a:solidFill>
          <a:schemeClr val="accent2">
            <a:lumMod val="20000"/>
            <a:lumOff val="8000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pt-BR" sz="1600" b="0" kern="1200" dirty="0">
              <a:solidFill>
                <a:schemeClr val="bg1">
                  <a:lumMod val="65000"/>
                </a:schemeClr>
              </a:solidFill>
              <a:latin typeface="Times New Roman" panose="02020603050405020304" pitchFamily="18" charset="0"/>
              <a:cs typeface="Times New Roman" panose="02020603050405020304" pitchFamily="18" charset="0"/>
            </a:rPr>
            <a:t>IV - às operações realizadas por Microempreendedor Individual (MEI)</a:t>
          </a:r>
        </a:p>
      </dsp:txBody>
      <dsp:txXfrm>
        <a:off x="29814" y="2101480"/>
        <a:ext cx="10882432" cy="551112"/>
      </dsp:txXfrm>
    </dsp:sp>
    <dsp:sp modelId="{45A60054-125F-49B1-9A0B-43C348B97EA3}">
      <dsp:nvSpPr>
        <dsp:cNvPr id="0" name=""/>
        <dsp:cNvSpPr/>
      </dsp:nvSpPr>
      <dsp:spPr>
        <a:xfrm>
          <a:off x="0" y="2774667"/>
          <a:ext cx="10942060" cy="610740"/>
        </a:xfrm>
        <a:prstGeom prst="roundRect">
          <a:avLst/>
        </a:prstGeom>
        <a:solidFill>
          <a:schemeClr val="accent2">
            <a:lumMod val="20000"/>
            <a:lumOff val="8000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pt-BR" sz="1600" b="0" kern="1200" dirty="0">
              <a:solidFill>
                <a:schemeClr val="bg1">
                  <a:lumMod val="65000"/>
                </a:schemeClr>
              </a:solidFill>
              <a:latin typeface="Times New Roman" panose="02020603050405020304" pitchFamily="18" charset="0"/>
              <a:ea typeface="+mn-ea"/>
              <a:cs typeface="Times New Roman" panose="02020603050405020304" pitchFamily="18" charset="0"/>
            </a:rPr>
            <a:t>V - às operações cujo pagamento tenha sido efetuado por meio de PIX - Estático, modalidade em que o PIX é realizado mediante QR Code estático ou transferência</a:t>
          </a:r>
        </a:p>
      </dsp:txBody>
      <dsp:txXfrm>
        <a:off x="29814" y="2804481"/>
        <a:ext cx="10882432" cy="551112"/>
      </dsp:txXfrm>
    </dsp:sp>
    <dsp:sp modelId="{857E503D-FAD5-4337-8001-75EBD4D5A29D}">
      <dsp:nvSpPr>
        <dsp:cNvPr id="0" name=""/>
        <dsp:cNvSpPr/>
      </dsp:nvSpPr>
      <dsp:spPr>
        <a:xfrm>
          <a:off x="0" y="3477667"/>
          <a:ext cx="10942060" cy="610740"/>
        </a:xfrm>
        <a:prstGeom prst="roundRect">
          <a:avLst/>
        </a:prstGeom>
        <a:solidFill>
          <a:schemeClr val="accent2">
            <a:lumMod val="20000"/>
            <a:lumOff val="8000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pt-BR" sz="1600" b="0" kern="1200" dirty="0">
              <a:solidFill>
                <a:schemeClr val="bg1">
                  <a:lumMod val="65000"/>
                </a:schemeClr>
              </a:solidFill>
              <a:latin typeface="Times New Roman" panose="02020603050405020304" pitchFamily="18" charset="0"/>
              <a:ea typeface="+mn-ea"/>
              <a:cs typeface="Times New Roman" panose="02020603050405020304" pitchFamily="18" charset="0"/>
            </a:rPr>
            <a:t>VI - às operações cujo pagamento tenha sido realizado por outro meio de pagamento em que não seja gerado um código de autorização individualizado para cada operação de venda ou revenda de mercadoria ou bem</a:t>
          </a:r>
        </a:p>
      </dsp:txBody>
      <dsp:txXfrm>
        <a:off x="29814" y="3507481"/>
        <a:ext cx="10882432" cy="551112"/>
      </dsp:txXfrm>
    </dsp:sp>
    <dsp:sp modelId="{0EBF0B48-D45B-45F4-8578-B5608E4F340B}">
      <dsp:nvSpPr>
        <dsp:cNvPr id="0" name=""/>
        <dsp:cNvSpPr/>
      </dsp:nvSpPr>
      <dsp:spPr>
        <a:xfrm>
          <a:off x="0" y="4171927"/>
          <a:ext cx="10942060" cy="610740"/>
        </a:xfrm>
        <a:prstGeom prst="roundRect">
          <a:avLst/>
        </a:prstGeom>
        <a:solidFill>
          <a:schemeClr val="accent2">
            <a:lumMod val="60000"/>
            <a:lumOff val="4000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pt-BR" sz="1600" b="1" kern="1200" dirty="0">
              <a:solidFill>
                <a:schemeClr val="tx1"/>
              </a:solidFill>
              <a:latin typeface="Times New Roman" panose="02020603050405020304" pitchFamily="18" charset="0"/>
              <a:ea typeface="+mn-ea"/>
              <a:cs typeface="Times New Roman" panose="02020603050405020304" pitchFamily="18" charset="0"/>
            </a:rPr>
            <a:t>VII</a:t>
          </a:r>
          <a:r>
            <a:rPr lang="pt-BR" sz="1600" b="1" kern="1200" dirty="0">
              <a:solidFill>
                <a:schemeClr val="accent1">
                  <a:lumMod val="75000"/>
                </a:schemeClr>
              </a:solidFill>
              <a:latin typeface="Times New Roman" panose="02020603050405020304" pitchFamily="18" charset="0"/>
              <a:ea typeface="+mn-ea"/>
              <a:cs typeface="Times New Roman" panose="02020603050405020304" pitchFamily="18" charset="0"/>
            </a:rPr>
            <a:t> - </a:t>
          </a:r>
          <a:r>
            <a:rPr lang="pt-BR" sz="1600" b="1" kern="1200" dirty="0">
              <a:solidFill>
                <a:schemeClr val="tx1"/>
              </a:solidFill>
              <a:latin typeface="Times New Roman" panose="02020603050405020304" pitchFamily="18" charset="0"/>
              <a:ea typeface="+mn-ea"/>
              <a:cs typeface="Times New Roman" panose="02020603050405020304" pitchFamily="18" charset="0"/>
            </a:rPr>
            <a:t>às operações cujo </a:t>
          </a:r>
          <a:r>
            <a:rPr lang="pt-BR" sz="1600" b="1" kern="1200" dirty="0">
              <a:solidFill>
                <a:schemeClr val="accent1">
                  <a:lumMod val="75000"/>
                </a:schemeClr>
              </a:solidFill>
              <a:latin typeface="Times New Roman" panose="02020603050405020304" pitchFamily="18" charset="0"/>
              <a:ea typeface="+mn-ea"/>
              <a:cs typeface="Times New Roman" panose="02020603050405020304" pitchFamily="18" charset="0"/>
            </a:rPr>
            <a:t>destinatário seja contribuinte do ICMS</a:t>
          </a:r>
          <a:endParaRPr lang="pt-BR" sz="1600" b="0" kern="1200" dirty="0">
            <a:solidFill>
              <a:schemeClr val="bg1">
                <a:lumMod val="65000"/>
              </a:schemeClr>
            </a:solidFill>
            <a:latin typeface="Times New Roman" panose="02020603050405020304" pitchFamily="18" charset="0"/>
            <a:ea typeface="+mn-ea"/>
            <a:cs typeface="Times New Roman" panose="02020603050405020304" pitchFamily="18" charset="0"/>
          </a:endParaRPr>
        </a:p>
      </dsp:txBody>
      <dsp:txXfrm>
        <a:off x="29814" y="4201741"/>
        <a:ext cx="10882432" cy="551112"/>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547126A-EBAB-41B1-B8C6-DEFCFCCE545A}">
      <dsp:nvSpPr>
        <dsp:cNvPr id="0" name=""/>
        <dsp:cNvSpPr/>
      </dsp:nvSpPr>
      <dsp:spPr>
        <a:xfrm>
          <a:off x="931264" y="0"/>
          <a:ext cx="4766732" cy="4766732"/>
        </a:xfrm>
        <a:prstGeom prst="triangle">
          <a:avLst/>
        </a:prstGeom>
        <a:solidFill>
          <a:schemeClr val="accent6">
            <a:shade val="80000"/>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sp>
    <dsp:sp modelId="{1A2F8278-096D-4D1E-B565-894B78071F9F}">
      <dsp:nvSpPr>
        <dsp:cNvPr id="0" name=""/>
        <dsp:cNvSpPr/>
      </dsp:nvSpPr>
      <dsp:spPr>
        <a:xfrm>
          <a:off x="1785008" y="479233"/>
          <a:ext cx="6157620" cy="1128375"/>
        </a:xfrm>
        <a:prstGeom prst="roundRect">
          <a:avLst/>
        </a:prstGeom>
        <a:solidFill>
          <a:schemeClr val="accent6">
            <a:lumMod val="20000"/>
            <a:lumOff val="80000"/>
            <a:alpha val="90000"/>
          </a:schemeClr>
        </a:solidFill>
        <a:ln w="25400" cap="flat" cmpd="sng" algn="ctr">
          <a:solidFill>
            <a:schemeClr val="accent6">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pt-BR" sz="2000" b="1" kern="1200" dirty="0">
              <a:solidFill>
                <a:srgbClr val="FF0000"/>
              </a:solidFill>
              <a:latin typeface="Times New Roman" panose="02020603050405020304" pitchFamily="18" charset="0"/>
              <a:cs typeface="Times New Roman" panose="02020603050405020304" pitchFamily="18" charset="0"/>
            </a:rPr>
            <a:t>Grupo 1 – 05/01/2026 </a:t>
          </a:r>
        </a:p>
        <a:p>
          <a:pPr marL="0" lvl="0" indent="0" algn="ctr" defTabSz="889000">
            <a:lnSpc>
              <a:spcPct val="90000"/>
            </a:lnSpc>
            <a:spcBef>
              <a:spcPct val="0"/>
            </a:spcBef>
            <a:spcAft>
              <a:spcPct val="35000"/>
            </a:spcAft>
            <a:buNone/>
          </a:pPr>
          <a:r>
            <a:rPr lang="pt-BR" sz="1400" b="1" kern="1200" dirty="0">
              <a:latin typeface="Times New Roman" panose="02020603050405020304" pitchFamily="18" charset="0"/>
              <a:cs typeface="Times New Roman" panose="02020603050405020304" pitchFamily="18" charset="0"/>
            </a:rPr>
            <a:t>Segmentos: Hipermercados, Supermercados, Minimercados, Farmacêutico e de Medicamento com faturamento igual ou superior 3.600.000,00. </a:t>
          </a:r>
        </a:p>
      </dsp:txBody>
      <dsp:txXfrm>
        <a:off x="1840091" y="534316"/>
        <a:ext cx="6047454" cy="1018209"/>
      </dsp:txXfrm>
    </dsp:sp>
    <dsp:sp modelId="{6A35D75C-E437-411B-AA2B-34A5158AC0F4}">
      <dsp:nvSpPr>
        <dsp:cNvPr id="0" name=""/>
        <dsp:cNvSpPr/>
      </dsp:nvSpPr>
      <dsp:spPr>
        <a:xfrm>
          <a:off x="1785008" y="1748655"/>
          <a:ext cx="6157620" cy="1128375"/>
        </a:xfrm>
        <a:prstGeom prst="roundRect">
          <a:avLst/>
        </a:prstGeom>
        <a:solidFill>
          <a:schemeClr val="accent6">
            <a:lumMod val="20000"/>
            <a:lumOff val="80000"/>
            <a:alpha val="90000"/>
          </a:schemeClr>
        </a:solidFill>
        <a:ln w="25400" cap="flat" cmpd="sng" algn="ctr">
          <a:solidFill>
            <a:schemeClr val="accent6">
              <a:shade val="80000"/>
              <a:hueOff val="160640"/>
              <a:satOff val="-6455"/>
              <a:lumOff val="13814"/>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pt-BR" sz="2000" b="1" kern="1200" dirty="0">
              <a:solidFill>
                <a:srgbClr val="FF0000"/>
              </a:solidFill>
              <a:latin typeface="Times New Roman" panose="02020603050405020304" pitchFamily="18" charset="0"/>
              <a:cs typeface="Times New Roman" panose="02020603050405020304" pitchFamily="18" charset="0"/>
            </a:rPr>
            <a:t>Grupo 2 – 02/03/2026 </a:t>
          </a:r>
        </a:p>
        <a:p>
          <a:pPr marL="0" lvl="0" indent="0" algn="ctr" defTabSz="889000">
            <a:lnSpc>
              <a:spcPct val="90000"/>
            </a:lnSpc>
            <a:spcBef>
              <a:spcPct val="0"/>
            </a:spcBef>
            <a:spcAft>
              <a:spcPct val="35000"/>
            </a:spcAft>
            <a:buNone/>
          </a:pPr>
          <a:r>
            <a:rPr lang="pt-BR" sz="1400" b="1" kern="1200" dirty="0">
              <a:latin typeface="Times New Roman" panose="02020603050405020304" pitchFamily="18" charset="0"/>
              <a:cs typeface="Times New Roman" panose="02020603050405020304" pitchFamily="18" charset="0"/>
            </a:rPr>
            <a:t>Segmentos: Combustíveis, Materiais de Construção, Vestuário, Acessórios, Bares, Restaurantes, ..., com faturamento igual ou superior 1.800.000,00.</a:t>
          </a:r>
        </a:p>
      </dsp:txBody>
      <dsp:txXfrm>
        <a:off x="1840091" y="1803738"/>
        <a:ext cx="6047454" cy="1018209"/>
      </dsp:txXfrm>
    </dsp:sp>
    <dsp:sp modelId="{9B5829C2-B449-4AA0-953B-CBA9A0F281ED}">
      <dsp:nvSpPr>
        <dsp:cNvPr id="0" name=""/>
        <dsp:cNvSpPr/>
      </dsp:nvSpPr>
      <dsp:spPr>
        <a:xfrm>
          <a:off x="1785008" y="3018077"/>
          <a:ext cx="6157620" cy="1128375"/>
        </a:xfrm>
        <a:prstGeom prst="roundRect">
          <a:avLst/>
        </a:prstGeom>
        <a:solidFill>
          <a:schemeClr val="accent6">
            <a:lumMod val="20000"/>
            <a:lumOff val="80000"/>
            <a:alpha val="90000"/>
          </a:schemeClr>
        </a:solidFill>
        <a:ln w="25400" cap="flat" cmpd="sng" algn="ctr">
          <a:solidFill>
            <a:schemeClr val="accent6">
              <a:shade val="80000"/>
              <a:hueOff val="321280"/>
              <a:satOff val="-12909"/>
              <a:lumOff val="27628"/>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pt-BR" sz="2000" b="1" strike="sngStrike" kern="1200" dirty="0">
              <a:solidFill>
                <a:srgbClr val="FF0000"/>
              </a:solidFill>
              <a:latin typeface="Times New Roman" panose="02020603050405020304" pitchFamily="18" charset="0"/>
              <a:cs typeface="Times New Roman" panose="02020603050405020304" pitchFamily="18" charset="0"/>
            </a:rPr>
            <a:t>Grupo 3 – 01/07/2026</a:t>
          </a:r>
          <a:r>
            <a:rPr lang="pt-BR" sz="2000" b="1" kern="1200" dirty="0">
              <a:solidFill>
                <a:srgbClr val="FF0000"/>
              </a:solidFill>
              <a:latin typeface="Times New Roman" panose="02020603050405020304" pitchFamily="18" charset="0"/>
              <a:cs typeface="Times New Roman" panose="02020603050405020304" pitchFamily="18" charset="0"/>
            </a:rPr>
            <a:t> </a:t>
          </a:r>
        </a:p>
        <a:p>
          <a:pPr marL="0" lvl="0" indent="0" algn="ctr" defTabSz="889000">
            <a:lnSpc>
              <a:spcPct val="90000"/>
            </a:lnSpc>
            <a:spcBef>
              <a:spcPct val="0"/>
            </a:spcBef>
            <a:spcAft>
              <a:spcPct val="35000"/>
            </a:spcAft>
            <a:buNone/>
          </a:pPr>
          <a:r>
            <a:rPr lang="pt-BR" sz="1400" b="1" kern="1200" dirty="0">
              <a:latin typeface="Times New Roman" panose="02020603050405020304" pitchFamily="18" charset="0"/>
              <a:cs typeface="Times New Roman" panose="02020603050405020304" pitchFamily="18" charset="0"/>
            </a:rPr>
            <a:t>Segmentos: Móveis, Eletrodomésticos, Informática, Bebidas, Telefonia, Brinquedos, Padarias, ..., independente do valor de faturamento.</a:t>
          </a:r>
        </a:p>
      </dsp:txBody>
      <dsp:txXfrm>
        <a:off x="1840091" y="3073160"/>
        <a:ext cx="6047454" cy="1018209"/>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260175" y="801875"/>
            <a:ext cx="5040025" cy="4009425"/>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755950" y="5078600"/>
            <a:ext cx="6047725" cy="48113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p1:notes"/>
          <p:cNvSpPr txBox="1">
            <a:spLocks noGrp="1"/>
          </p:cNvSpPr>
          <p:nvPr>
            <p:ph type="body" idx="1"/>
          </p:nvPr>
        </p:nvSpPr>
        <p:spPr>
          <a:xfrm>
            <a:off x="755950" y="5078600"/>
            <a:ext cx="6047725" cy="48113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54" name="Google Shape;254;p1:notes"/>
          <p:cNvSpPr>
            <a:spLocks noGrp="1" noRot="1" noChangeAspect="1"/>
          </p:cNvSpPr>
          <p:nvPr>
            <p:ph type="sldImg" idx="2"/>
          </p:nvPr>
        </p:nvSpPr>
        <p:spPr>
          <a:xfrm>
            <a:off x="217488" y="801688"/>
            <a:ext cx="7126287" cy="4010025"/>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pt-B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
          <a:extLst>
            <a:ext uri="{FF2B5EF4-FFF2-40B4-BE49-F238E27FC236}">
              <a16:creationId xmlns:a16="http://schemas.microsoft.com/office/drawing/2014/main" id="{0BB5BD4A-9B8E-9DFC-F161-D1874A6A0AA5}"/>
            </a:ext>
          </a:extLst>
        </p:cNvPr>
        <p:cNvGrpSpPr/>
        <p:nvPr/>
      </p:nvGrpSpPr>
      <p:grpSpPr>
        <a:xfrm>
          <a:off x="0" y="0"/>
          <a:ext cx="0" cy="0"/>
          <a:chOff x="0" y="0"/>
          <a:chExt cx="0" cy="0"/>
        </a:xfrm>
      </p:grpSpPr>
      <p:sp>
        <p:nvSpPr>
          <p:cNvPr id="265" name="Google Shape;265;p3:notes">
            <a:extLst>
              <a:ext uri="{FF2B5EF4-FFF2-40B4-BE49-F238E27FC236}">
                <a16:creationId xmlns:a16="http://schemas.microsoft.com/office/drawing/2014/main" id="{C4BE6B6D-EF02-BF9F-3C84-E0C6830D1D7A}"/>
              </a:ext>
            </a:extLst>
          </p:cNvPr>
          <p:cNvSpPr txBox="1">
            <a:spLocks noGrp="1"/>
          </p:cNvSpPr>
          <p:nvPr>
            <p:ph type="body" idx="1"/>
          </p:nvPr>
        </p:nvSpPr>
        <p:spPr>
          <a:xfrm>
            <a:off x="755950" y="5078600"/>
            <a:ext cx="6047725" cy="48113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66" name="Google Shape;266;p3:notes">
            <a:extLst>
              <a:ext uri="{FF2B5EF4-FFF2-40B4-BE49-F238E27FC236}">
                <a16:creationId xmlns:a16="http://schemas.microsoft.com/office/drawing/2014/main" id="{8AD94F4A-EAF2-2F18-AD9F-2C182A68621A}"/>
              </a:ext>
            </a:extLst>
          </p:cNvPr>
          <p:cNvSpPr>
            <a:spLocks noGrp="1" noRot="1" noChangeAspect="1"/>
          </p:cNvSpPr>
          <p:nvPr>
            <p:ph type="sldImg" idx="2"/>
          </p:nvPr>
        </p:nvSpPr>
        <p:spPr>
          <a:xfrm>
            <a:off x="217488" y="801688"/>
            <a:ext cx="7126287" cy="4010025"/>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pt-BR"/>
          </a:p>
        </p:txBody>
      </p:sp>
    </p:spTree>
    <p:extLst>
      <p:ext uri="{BB962C8B-B14F-4D97-AF65-F5344CB8AC3E}">
        <p14:creationId xmlns:p14="http://schemas.microsoft.com/office/powerpoint/2010/main" val="36177737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
          <a:extLst>
            <a:ext uri="{FF2B5EF4-FFF2-40B4-BE49-F238E27FC236}">
              <a16:creationId xmlns:a16="http://schemas.microsoft.com/office/drawing/2014/main" id="{589D31EC-EA29-9A20-BE9E-8398604FD2F9}"/>
            </a:ext>
          </a:extLst>
        </p:cNvPr>
        <p:cNvGrpSpPr/>
        <p:nvPr/>
      </p:nvGrpSpPr>
      <p:grpSpPr>
        <a:xfrm>
          <a:off x="0" y="0"/>
          <a:ext cx="0" cy="0"/>
          <a:chOff x="0" y="0"/>
          <a:chExt cx="0" cy="0"/>
        </a:xfrm>
      </p:grpSpPr>
      <p:sp>
        <p:nvSpPr>
          <p:cNvPr id="265" name="Google Shape;265;p3:notes">
            <a:extLst>
              <a:ext uri="{FF2B5EF4-FFF2-40B4-BE49-F238E27FC236}">
                <a16:creationId xmlns:a16="http://schemas.microsoft.com/office/drawing/2014/main" id="{984583E4-82C9-4250-1DA0-CE28FEC02AA6}"/>
              </a:ext>
            </a:extLst>
          </p:cNvPr>
          <p:cNvSpPr txBox="1">
            <a:spLocks noGrp="1"/>
          </p:cNvSpPr>
          <p:nvPr>
            <p:ph type="body" idx="1"/>
          </p:nvPr>
        </p:nvSpPr>
        <p:spPr>
          <a:xfrm>
            <a:off x="755950" y="5078600"/>
            <a:ext cx="6047725" cy="48113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66" name="Google Shape;266;p3:notes">
            <a:extLst>
              <a:ext uri="{FF2B5EF4-FFF2-40B4-BE49-F238E27FC236}">
                <a16:creationId xmlns:a16="http://schemas.microsoft.com/office/drawing/2014/main" id="{06D1E8DC-0051-AFC6-C74B-2C1E08926A0D}"/>
              </a:ext>
            </a:extLst>
          </p:cNvPr>
          <p:cNvSpPr>
            <a:spLocks noGrp="1" noRot="1" noChangeAspect="1"/>
          </p:cNvSpPr>
          <p:nvPr>
            <p:ph type="sldImg" idx="2"/>
          </p:nvPr>
        </p:nvSpPr>
        <p:spPr>
          <a:xfrm>
            <a:off x="217488" y="801688"/>
            <a:ext cx="7126287" cy="4010025"/>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pt-BR"/>
          </a:p>
        </p:txBody>
      </p:sp>
    </p:spTree>
    <p:extLst>
      <p:ext uri="{BB962C8B-B14F-4D97-AF65-F5344CB8AC3E}">
        <p14:creationId xmlns:p14="http://schemas.microsoft.com/office/powerpoint/2010/main" val="25775220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
          <a:extLst>
            <a:ext uri="{FF2B5EF4-FFF2-40B4-BE49-F238E27FC236}">
              <a16:creationId xmlns:a16="http://schemas.microsoft.com/office/drawing/2014/main" id="{FA9894D8-C5D0-C88C-799B-192D1989875E}"/>
            </a:ext>
          </a:extLst>
        </p:cNvPr>
        <p:cNvGrpSpPr/>
        <p:nvPr/>
      </p:nvGrpSpPr>
      <p:grpSpPr>
        <a:xfrm>
          <a:off x="0" y="0"/>
          <a:ext cx="0" cy="0"/>
          <a:chOff x="0" y="0"/>
          <a:chExt cx="0" cy="0"/>
        </a:xfrm>
      </p:grpSpPr>
      <p:sp>
        <p:nvSpPr>
          <p:cNvPr id="265" name="Google Shape;265;p3:notes">
            <a:extLst>
              <a:ext uri="{FF2B5EF4-FFF2-40B4-BE49-F238E27FC236}">
                <a16:creationId xmlns:a16="http://schemas.microsoft.com/office/drawing/2014/main" id="{9FB5CF2E-6C74-76D5-E2EB-E3999666798B}"/>
              </a:ext>
            </a:extLst>
          </p:cNvPr>
          <p:cNvSpPr txBox="1">
            <a:spLocks noGrp="1"/>
          </p:cNvSpPr>
          <p:nvPr>
            <p:ph type="body" idx="1"/>
          </p:nvPr>
        </p:nvSpPr>
        <p:spPr>
          <a:xfrm>
            <a:off x="755950" y="5078600"/>
            <a:ext cx="6047725" cy="48113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66" name="Google Shape;266;p3:notes">
            <a:extLst>
              <a:ext uri="{FF2B5EF4-FFF2-40B4-BE49-F238E27FC236}">
                <a16:creationId xmlns:a16="http://schemas.microsoft.com/office/drawing/2014/main" id="{C4133CD5-3C18-F06F-F106-97020B445E12}"/>
              </a:ext>
            </a:extLst>
          </p:cNvPr>
          <p:cNvSpPr>
            <a:spLocks noGrp="1" noRot="1" noChangeAspect="1"/>
          </p:cNvSpPr>
          <p:nvPr>
            <p:ph type="sldImg" idx="2"/>
          </p:nvPr>
        </p:nvSpPr>
        <p:spPr>
          <a:xfrm>
            <a:off x="217488" y="801688"/>
            <a:ext cx="7126287" cy="4010025"/>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pt-BR"/>
          </a:p>
        </p:txBody>
      </p:sp>
    </p:spTree>
    <p:extLst>
      <p:ext uri="{BB962C8B-B14F-4D97-AF65-F5344CB8AC3E}">
        <p14:creationId xmlns:p14="http://schemas.microsoft.com/office/powerpoint/2010/main" val="19417370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
          <a:extLst>
            <a:ext uri="{FF2B5EF4-FFF2-40B4-BE49-F238E27FC236}">
              <a16:creationId xmlns:a16="http://schemas.microsoft.com/office/drawing/2014/main" id="{FA9894D8-C5D0-C88C-799B-192D1989875E}"/>
            </a:ext>
          </a:extLst>
        </p:cNvPr>
        <p:cNvGrpSpPr/>
        <p:nvPr/>
      </p:nvGrpSpPr>
      <p:grpSpPr>
        <a:xfrm>
          <a:off x="0" y="0"/>
          <a:ext cx="0" cy="0"/>
          <a:chOff x="0" y="0"/>
          <a:chExt cx="0" cy="0"/>
        </a:xfrm>
      </p:grpSpPr>
      <p:sp>
        <p:nvSpPr>
          <p:cNvPr id="265" name="Google Shape;265;p3:notes">
            <a:extLst>
              <a:ext uri="{FF2B5EF4-FFF2-40B4-BE49-F238E27FC236}">
                <a16:creationId xmlns:a16="http://schemas.microsoft.com/office/drawing/2014/main" id="{9FB5CF2E-6C74-76D5-E2EB-E3999666798B}"/>
              </a:ext>
            </a:extLst>
          </p:cNvPr>
          <p:cNvSpPr txBox="1">
            <a:spLocks noGrp="1"/>
          </p:cNvSpPr>
          <p:nvPr>
            <p:ph type="body" idx="1"/>
          </p:nvPr>
        </p:nvSpPr>
        <p:spPr>
          <a:xfrm>
            <a:off x="755950" y="5078600"/>
            <a:ext cx="6047725" cy="48113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66" name="Google Shape;266;p3:notes">
            <a:extLst>
              <a:ext uri="{FF2B5EF4-FFF2-40B4-BE49-F238E27FC236}">
                <a16:creationId xmlns:a16="http://schemas.microsoft.com/office/drawing/2014/main" id="{C4133CD5-3C18-F06F-F106-97020B445E12}"/>
              </a:ext>
            </a:extLst>
          </p:cNvPr>
          <p:cNvSpPr>
            <a:spLocks noGrp="1" noRot="1" noChangeAspect="1"/>
          </p:cNvSpPr>
          <p:nvPr>
            <p:ph type="sldImg" idx="2"/>
          </p:nvPr>
        </p:nvSpPr>
        <p:spPr>
          <a:xfrm>
            <a:off x="217488" y="801688"/>
            <a:ext cx="7126287" cy="4010025"/>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pt-BR"/>
          </a:p>
        </p:txBody>
      </p:sp>
    </p:spTree>
    <p:extLst>
      <p:ext uri="{BB962C8B-B14F-4D97-AF65-F5344CB8AC3E}">
        <p14:creationId xmlns:p14="http://schemas.microsoft.com/office/powerpoint/2010/main" val="11488503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
          <a:extLst>
            <a:ext uri="{FF2B5EF4-FFF2-40B4-BE49-F238E27FC236}">
              <a16:creationId xmlns:a16="http://schemas.microsoft.com/office/drawing/2014/main" id="{9985B2C1-693B-3ED2-9665-B90866881442}"/>
            </a:ext>
          </a:extLst>
        </p:cNvPr>
        <p:cNvGrpSpPr/>
        <p:nvPr/>
      </p:nvGrpSpPr>
      <p:grpSpPr>
        <a:xfrm>
          <a:off x="0" y="0"/>
          <a:ext cx="0" cy="0"/>
          <a:chOff x="0" y="0"/>
          <a:chExt cx="0" cy="0"/>
        </a:xfrm>
      </p:grpSpPr>
      <p:sp>
        <p:nvSpPr>
          <p:cNvPr id="265" name="Google Shape;265;p3:notes">
            <a:extLst>
              <a:ext uri="{FF2B5EF4-FFF2-40B4-BE49-F238E27FC236}">
                <a16:creationId xmlns:a16="http://schemas.microsoft.com/office/drawing/2014/main" id="{D56C3A5B-F812-98BD-C3FF-2EACBC503FC4}"/>
              </a:ext>
            </a:extLst>
          </p:cNvPr>
          <p:cNvSpPr txBox="1">
            <a:spLocks noGrp="1"/>
          </p:cNvSpPr>
          <p:nvPr>
            <p:ph type="body" idx="1"/>
          </p:nvPr>
        </p:nvSpPr>
        <p:spPr>
          <a:xfrm>
            <a:off x="755950" y="5078600"/>
            <a:ext cx="6047725" cy="48113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66" name="Google Shape;266;p3:notes">
            <a:extLst>
              <a:ext uri="{FF2B5EF4-FFF2-40B4-BE49-F238E27FC236}">
                <a16:creationId xmlns:a16="http://schemas.microsoft.com/office/drawing/2014/main" id="{CDE3F989-9266-C483-BA2E-FEC42AD1F9A3}"/>
              </a:ext>
            </a:extLst>
          </p:cNvPr>
          <p:cNvSpPr>
            <a:spLocks noGrp="1" noRot="1" noChangeAspect="1"/>
          </p:cNvSpPr>
          <p:nvPr>
            <p:ph type="sldImg" idx="2"/>
          </p:nvPr>
        </p:nvSpPr>
        <p:spPr>
          <a:xfrm>
            <a:off x="217488" y="801688"/>
            <a:ext cx="7126287" cy="4010025"/>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pt-BR"/>
          </a:p>
        </p:txBody>
      </p:sp>
    </p:spTree>
    <p:extLst>
      <p:ext uri="{BB962C8B-B14F-4D97-AF65-F5344CB8AC3E}">
        <p14:creationId xmlns:p14="http://schemas.microsoft.com/office/powerpoint/2010/main" val="35007490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
          <a:extLst>
            <a:ext uri="{FF2B5EF4-FFF2-40B4-BE49-F238E27FC236}">
              <a16:creationId xmlns:a16="http://schemas.microsoft.com/office/drawing/2014/main" id="{1D8094DF-CC7F-4FE3-E86F-E8306F0BE152}"/>
            </a:ext>
          </a:extLst>
        </p:cNvPr>
        <p:cNvGrpSpPr/>
        <p:nvPr/>
      </p:nvGrpSpPr>
      <p:grpSpPr>
        <a:xfrm>
          <a:off x="0" y="0"/>
          <a:ext cx="0" cy="0"/>
          <a:chOff x="0" y="0"/>
          <a:chExt cx="0" cy="0"/>
        </a:xfrm>
      </p:grpSpPr>
      <p:sp>
        <p:nvSpPr>
          <p:cNvPr id="265" name="Google Shape;265;p3:notes">
            <a:extLst>
              <a:ext uri="{FF2B5EF4-FFF2-40B4-BE49-F238E27FC236}">
                <a16:creationId xmlns:a16="http://schemas.microsoft.com/office/drawing/2014/main" id="{D34AE14E-84DB-B4A5-1148-99B000D3C84B}"/>
              </a:ext>
            </a:extLst>
          </p:cNvPr>
          <p:cNvSpPr txBox="1">
            <a:spLocks noGrp="1"/>
          </p:cNvSpPr>
          <p:nvPr>
            <p:ph type="body" idx="1"/>
          </p:nvPr>
        </p:nvSpPr>
        <p:spPr>
          <a:xfrm>
            <a:off x="755950" y="5078600"/>
            <a:ext cx="6047725" cy="48113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66" name="Google Shape;266;p3:notes">
            <a:extLst>
              <a:ext uri="{FF2B5EF4-FFF2-40B4-BE49-F238E27FC236}">
                <a16:creationId xmlns:a16="http://schemas.microsoft.com/office/drawing/2014/main" id="{8724E8D4-9D8B-BA64-0C09-62ED2ABF1927}"/>
              </a:ext>
            </a:extLst>
          </p:cNvPr>
          <p:cNvSpPr>
            <a:spLocks noGrp="1" noRot="1" noChangeAspect="1"/>
          </p:cNvSpPr>
          <p:nvPr>
            <p:ph type="sldImg" idx="2"/>
          </p:nvPr>
        </p:nvSpPr>
        <p:spPr>
          <a:xfrm>
            <a:off x="217488" y="801688"/>
            <a:ext cx="7126287" cy="4010025"/>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pt-BR"/>
          </a:p>
        </p:txBody>
      </p:sp>
    </p:spTree>
    <p:extLst>
      <p:ext uri="{BB962C8B-B14F-4D97-AF65-F5344CB8AC3E}">
        <p14:creationId xmlns:p14="http://schemas.microsoft.com/office/powerpoint/2010/main" val="54604060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
          <a:extLst>
            <a:ext uri="{FF2B5EF4-FFF2-40B4-BE49-F238E27FC236}">
              <a16:creationId xmlns:a16="http://schemas.microsoft.com/office/drawing/2014/main" id="{6E9A11F4-E1A8-8659-FA5B-ACB9496F9F6B}"/>
            </a:ext>
          </a:extLst>
        </p:cNvPr>
        <p:cNvGrpSpPr/>
        <p:nvPr/>
      </p:nvGrpSpPr>
      <p:grpSpPr>
        <a:xfrm>
          <a:off x="0" y="0"/>
          <a:ext cx="0" cy="0"/>
          <a:chOff x="0" y="0"/>
          <a:chExt cx="0" cy="0"/>
        </a:xfrm>
      </p:grpSpPr>
      <p:sp>
        <p:nvSpPr>
          <p:cNvPr id="265" name="Google Shape;265;p3:notes">
            <a:extLst>
              <a:ext uri="{FF2B5EF4-FFF2-40B4-BE49-F238E27FC236}">
                <a16:creationId xmlns:a16="http://schemas.microsoft.com/office/drawing/2014/main" id="{9AC28BF8-0509-2C5C-7F5A-F49165293607}"/>
              </a:ext>
            </a:extLst>
          </p:cNvPr>
          <p:cNvSpPr txBox="1">
            <a:spLocks noGrp="1"/>
          </p:cNvSpPr>
          <p:nvPr>
            <p:ph type="body" idx="1"/>
          </p:nvPr>
        </p:nvSpPr>
        <p:spPr>
          <a:xfrm>
            <a:off x="755950" y="5078600"/>
            <a:ext cx="6047725" cy="48113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66" name="Google Shape;266;p3:notes">
            <a:extLst>
              <a:ext uri="{FF2B5EF4-FFF2-40B4-BE49-F238E27FC236}">
                <a16:creationId xmlns:a16="http://schemas.microsoft.com/office/drawing/2014/main" id="{CC11B04C-F585-24CA-8A2A-04AC68ECDC83}"/>
              </a:ext>
            </a:extLst>
          </p:cNvPr>
          <p:cNvSpPr>
            <a:spLocks noGrp="1" noRot="1" noChangeAspect="1"/>
          </p:cNvSpPr>
          <p:nvPr>
            <p:ph type="sldImg" idx="2"/>
          </p:nvPr>
        </p:nvSpPr>
        <p:spPr>
          <a:xfrm>
            <a:off x="217488" y="801688"/>
            <a:ext cx="7126287" cy="4010025"/>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pt-BR"/>
          </a:p>
        </p:txBody>
      </p:sp>
    </p:spTree>
    <p:extLst>
      <p:ext uri="{BB962C8B-B14F-4D97-AF65-F5344CB8AC3E}">
        <p14:creationId xmlns:p14="http://schemas.microsoft.com/office/powerpoint/2010/main" val="353763457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
          <a:extLst>
            <a:ext uri="{FF2B5EF4-FFF2-40B4-BE49-F238E27FC236}">
              <a16:creationId xmlns:a16="http://schemas.microsoft.com/office/drawing/2014/main" id="{6E9A11F4-E1A8-8659-FA5B-ACB9496F9F6B}"/>
            </a:ext>
          </a:extLst>
        </p:cNvPr>
        <p:cNvGrpSpPr/>
        <p:nvPr/>
      </p:nvGrpSpPr>
      <p:grpSpPr>
        <a:xfrm>
          <a:off x="0" y="0"/>
          <a:ext cx="0" cy="0"/>
          <a:chOff x="0" y="0"/>
          <a:chExt cx="0" cy="0"/>
        </a:xfrm>
      </p:grpSpPr>
      <p:sp>
        <p:nvSpPr>
          <p:cNvPr id="265" name="Google Shape;265;p3:notes">
            <a:extLst>
              <a:ext uri="{FF2B5EF4-FFF2-40B4-BE49-F238E27FC236}">
                <a16:creationId xmlns:a16="http://schemas.microsoft.com/office/drawing/2014/main" id="{9AC28BF8-0509-2C5C-7F5A-F49165293607}"/>
              </a:ext>
            </a:extLst>
          </p:cNvPr>
          <p:cNvSpPr txBox="1">
            <a:spLocks noGrp="1"/>
          </p:cNvSpPr>
          <p:nvPr>
            <p:ph type="body" idx="1"/>
          </p:nvPr>
        </p:nvSpPr>
        <p:spPr>
          <a:xfrm>
            <a:off x="755950" y="5078600"/>
            <a:ext cx="6047725" cy="48113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66" name="Google Shape;266;p3:notes">
            <a:extLst>
              <a:ext uri="{FF2B5EF4-FFF2-40B4-BE49-F238E27FC236}">
                <a16:creationId xmlns:a16="http://schemas.microsoft.com/office/drawing/2014/main" id="{CC11B04C-F585-24CA-8A2A-04AC68ECDC83}"/>
              </a:ext>
            </a:extLst>
          </p:cNvPr>
          <p:cNvSpPr>
            <a:spLocks noGrp="1" noRot="1" noChangeAspect="1"/>
          </p:cNvSpPr>
          <p:nvPr>
            <p:ph type="sldImg" idx="2"/>
          </p:nvPr>
        </p:nvSpPr>
        <p:spPr>
          <a:xfrm>
            <a:off x="217488" y="801688"/>
            <a:ext cx="7126287" cy="4010025"/>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pt-BR"/>
          </a:p>
        </p:txBody>
      </p:sp>
    </p:spTree>
    <p:extLst>
      <p:ext uri="{BB962C8B-B14F-4D97-AF65-F5344CB8AC3E}">
        <p14:creationId xmlns:p14="http://schemas.microsoft.com/office/powerpoint/2010/main" val="176411172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
          <a:extLst>
            <a:ext uri="{FF2B5EF4-FFF2-40B4-BE49-F238E27FC236}">
              <a16:creationId xmlns:a16="http://schemas.microsoft.com/office/drawing/2014/main" id="{DEFD4019-C62D-6CF3-804A-A88DC5B30E00}"/>
            </a:ext>
          </a:extLst>
        </p:cNvPr>
        <p:cNvGrpSpPr/>
        <p:nvPr/>
      </p:nvGrpSpPr>
      <p:grpSpPr>
        <a:xfrm>
          <a:off x="0" y="0"/>
          <a:ext cx="0" cy="0"/>
          <a:chOff x="0" y="0"/>
          <a:chExt cx="0" cy="0"/>
        </a:xfrm>
      </p:grpSpPr>
      <p:sp>
        <p:nvSpPr>
          <p:cNvPr id="265" name="Google Shape;265;p3:notes">
            <a:extLst>
              <a:ext uri="{FF2B5EF4-FFF2-40B4-BE49-F238E27FC236}">
                <a16:creationId xmlns:a16="http://schemas.microsoft.com/office/drawing/2014/main" id="{43A16A36-EE2B-E3BC-B94D-37AF07E35F97}"/>
              </a:ext>
            </a:extLst>
          </p:cNvPr>
          <p:cNvSpPr txBox="1">
            <a:spLocks noGrp="1"/>
          </p:cNvSpPr>
          <p:nvPr>
            <p:ph type="body" idx="1"/>
          </p:nvPr>
        </p:nvSpPr>
        <p:spPr>
          <a:xfrm>
            <a:off x="755950" y="5078600"/>
            <a:ext cx="6047725" cy="48113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66" name="Google Shape;266;p3:notes">
            <a:extLst>
              <a:ext uri="{FF2B5EF4-FFF2-40B4-BE49-F238E27FC236}">
                <a16:creationId xmlns:a16="http://schemas.microsoft.com/office/drawing/2014/main" id="{C390DFDA-8604-93F8-268C-3C84A9899598}"/>
              </a:ext>
            </a:extLst>
          </p:cNvPr>
          <p:cNvSpPr>
            <a:spLocks noGrp="1" noRot="1" noChangeAspect="1"/>
          </p:cNvSpPr>
          <p:nvPr>
            <p:ph type="sldImg" idx="2"/>
          </p:nvPr>
        </p:nvSpPr>
        <p:spPr>
          <a:xfrm>
            <a:off x="217488" y="801688"/>
            <a:ext cx="7126287" cy="4010025"/>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pt-BR"/>
          </a:p>
        </p:txBody>
      </p:sp>
    </p:spTree>
    <p:extLst>
      <p:ext uri="{BB962C8B-B14F-4D97-AF65-F5344CB8AC3E}">
        <p14:creationId xmlns:p14="http://schemas.microsoft.com/office/powerpoint/2010/main" val="104928604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
          <a:extLst>
            <a:ext uri="{FF2B5EF4-FFF2-40B4-BE49-F238E27FC236}">
              <a16:creationId xmlns:a16="http://schemas.microsoft.com/office/drawing/2014/main" id="{A70F800C-E7BC-0D7F-CC9B-40C5F87B5AD1}"/>
            </a:ext>
          </a:extLst>
        </p:cNvPr>
        <p:cNvGrpSpPr/>
        <p:nvPr/>
      </p:nvGrpSpPr>
      <p:grpSpPr>
        <a:xfrm>
          <a:off x="0" y="0"/>
          <a:ext cx="0" cy="0"/>
          <a:chOff x="0" y="0"/>
          <a:chExt cx="0" cy="0"/>
        </a:xfrm>
      </p:grpSpPr>
      <p:sp>
        <p:nvSpPr>
          <p:cNvPr id="265" name="Google Shape;265;p3:notes">
            <a:extLst>
              <a:ext uri="{FF2B5EF4-FFF2-40B4-BE49-F238E27FC236}">
                <a16:creationId xmlns:a16="http://schemas.microsoft.com/office/drawing/2014/main" id="{19215965-B178-C863-CBFF-BB4908ECD4CD}"/>
              </a:ext>
            </a:extLst>
          </p:cNvPr>
          <p:cNvSpPr txBox="1">
            <a:spLocks noGrp="1"/>
          </p:cNvSpPr>
          <p:nvPr>
            <p:ph type="body" idx="1"/>
          </p:nvPr>
        </p:nvSpPr>
        <p:spPr>
          <a:xfrm>
            <a:off x="755950" y="5078600"/>
            <a:ext cx="6047725" cy="48113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66" name="Google Shape;266;p3:notes">
            <a:extLst>
              <a:ext uri="{FF2B5EF4-FFF2-40B4-BE49-F238E27FC236}">
                <a16:creationId xmlns:a16="http://schemas.microsoft.com/office/drawing/2014/main" id="{2522B92F-1112-D3E6-11E6-70BE70265C46}"/>
              </a:ext>
            </a:extLst>
          </p:cNvPr>
          <p:cNvSpPr>
            <a:spLocks noGrp="1" noRot="1" noChangeAspect="1"/>
          </p:cNvSpPr>
          <p:nvPr>
            <p:ph type="sldImg" idx="2"/>
          </p:nvPr>
        </p:nvSpPr>
        <p:spPr>
          <a:xfrm>
            <a:off x="217488" y="801688"/>
            <a:ext cx="7126287" cy="4010025"/>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pt-BR"/>
          </a:p>
        </p:txBody>
      </p:sp>
    </p:spTree>
    <p:extLst>
      <p:ext uri="{BB962C8B-B14F-4D97-AF65-F5344CB8AC3E}">
        <p14:creationId xmlns:p14="http://schemas.microsoft.com/office/powerpoint/2010/main" val="10718885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p2:notes"/>
          <p:cNvSpPr txBox="1">
            <a:spLocks noGrp="1"/>
          </p:cNvSpPr>
          <p:nvPr>
            <p:ph type="body" idx="1"/>
          </p:nvPr>
        </p:nvSpPr>
        <p:spPr>
          <a:xfrm>
            <a:off x="755950" y="5078600"/>
            <a:ext cx="6047725" cy="48113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60" name="Google Shape;260;p2:notes"/>
          <p:cNvSpPr>
            <a:spLocks noGrp="1" noRot="1" noChangeAspect="1"/>
          </p:cNvSpPr>
          <p:nvPr>
            <p:ph type="sldImg" idx="2"/>
          </p:nvPr>
        </p:nvSpPr>
        <p:spPr>
          <a:xfrm>
            <a:off x="217488" y="801688"/>
            <a:ext cx="7126287" cy="4010025"/>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pt-B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
          <a:extLst>
            <a:ext uri="{FF2B5EF4-FFF2-40B4-BE49-F238E27FC236}">
              <a16:creationId xmlns:a16="http://schemas.microsoft.com/office/drawing/2014/main" id="{312E124F-E1C8-AD55-BE0F-46079A280258}"/>
            </a:ext>
          </a:extLst>
        </p:cNvPr>
        <p:cNvGrpSpPr/>
        <p:nvPr/>
      </p:nvGrpSpPr>
      <p:grpSpPr>
        <a:xfrm>
          <a:off x="0" y="0"/>
          <a:ext cx="0" cy="0"/>
          <a:chOff x="0" y="0"/>
          <a:chExt cx="0" cy="0"/>
        </a:xfrm>
      </p:grpSpPr>
      <p:sp>
        <p:nvSpPr>
          <p:cNvPr id="265" name="Google Shape;265;p3:notes">
            <a:extLst>
              <a:ext uri="{FF2B5EF4-FFF2-40B4-BE49-F238E27FC236}">
                <a16:creationId xmlns:a16="http://schemas.microsoft.com/office/drawing/2014/main" id="{9C821D1C-DBC7-6EF6-3B01-F3F8BE34DA75}"/>
              </a:ext>
            </a:extLst>
          </p:cNvPr>
          <p:cNvSpPr txBox="1">
            <a:spLocks noGrp="1"/>
          </p:cNvSpPr>
          <p:nvPr>
            <p:ph type="body" idx="1"/>
          </p:nvPr>
        </p:nvSpPr>
        <p:spPr>
          <a:xfrm>
            <a:off x="755950" y="5078600"/>
            <a:ext cx="6047725" cy="48113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66" name="Google Shape;266;p3:notes">
            <a:extLst>
              <a:ext uri="{FF2B5EF4-FFF2-40B4-BE49-F238E27FC236}">
                <a16:creationId xmlns:a16="http://schemas.microsoft.com/office/drawing/2014/main" id="{96793AD3-B70B-B249-9F8F-725E6901DE3A}"/>
              </a:ext>
            </a:extLst>
          </p:cNvPr>
          <p:cNvSpPr>
            <a:spLocks noGrp="1" noRot="1" noChangeAspect="1"/>
          </p:cNvSpPr>
          <p:nvPr>
            <p:ph type="sldImg" idx="2"/>
          </p:nvPr>
        </p:nvSpPr>
        <p:spPr>
          <a:xfrm>
            <a:off x="217488" y="801688"/>
            <a:ext cx="7126287" cy="4010025"/>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pt-BR"/>
          </a:p>
        </p:txBody>
      </p:sp>
    </p:spTree>
    <p:extLst>
      <p:ext uri="{BB962C8B-B14F-4D97-AF65-F5344CB8AC3E}">
        <p14:creationId xmlns:p14="http://schemas.microsoft.com/office/powerpoint/2010/main" val="158502065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
          <a:extLst>
            <a:ext uri="{FF2B5EF4-FFF2-40B4-BE49-F238E27FC236}">
              <a16:creationId xmlns:a16="http://schemas.microsoft.com/office/drawing/2014/main" id="{F5D72BDC-FFCF-387F-E3A3-03E3AE124CE6}"/>
            </a:ext>
          </a:extLst>
        </p:cNvPr>
        <p:cNvGrpSpPr/>
        <p:nvPr/>
      </p:nvGrpSpPr>
      <p:grpSpPr>
        <a:xfrm>
          <a:off x="0" y="0"/>
          <a:ext cx="0" cy="0"/>
          <a:chOff x="0" y="0"/>
          <a:chExt cx="0" cy="0"/>
        </a:xfrm>
      </p:grpSpPr>
      <p:sp>
        <p:nvSpPr>
          <p:cNvPr id="265" name="Google Shape;265;p3:notes">
            <a:extLst>
              <a:ext uri="{FF2B5EF4-FFF2-40B4-BE49-F238E27FC236}">
                <a16:creationId xmlns:a16="http://schemas.microsoft.com/office/drawing/2014/main" id="{A2C14B63-70C5-B0DC-2637-20F1F8E6325B}"/>
              </a:ext>
            </a:extLst>
          </p:cNvPr>
          <p:cNvSpPr txBox="1">
            <a:spLocks noGrp="1"/>
          </p:cNvSpPr>
          <p:nvPr>
            <p:ph type="body" idx="1"/>
          </p:nvPr>
        </p:nvSpPr>
        <p:spPr>
          <a:xfrm>
            <a:off x="755950" y="5078600"/>
            <a:ext cx="6047725" cy="48113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266" name="Google Shape;266;p3:notes">
            <a:extLst>
              <a:ext uri="{FF2B5EF4-FFF2-40B4-BE49-F238E27FC236}">
                <a16:creationId xmlns:a16="http://schemas.microsoft.com/office/drawing/2014/main" id="{3F2DB624-F049-345C-C182-7D6CB8304CC5}"/>
              </a:ext>
            </a:extLst>
          </p:cNvPr>
          <p:cNvSpPr>
            <a:spLocks noGrp="1" noRot="1" noChangeAspect="1"/>
          </p:cNvSpPr>
          <p:nvPr>
            <p:ph type="sldImg" idx="2"/>
          </p:nvPr>
        </p:nvSpPr>
        <p:spPr>
          <a:xfrm>
            <a:off x="217488" y="801688"/>
            <a:ext cx="7126287" cy="4010025"/>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pt-BR"/>
          </a:p>
        </p:txBody>
      </p:sp>
    </p:spTree>
    <p:extLst>
      <p:ext uri="{BB962C8B-B14F-4D97-AF65-F5344CB8AC3E}">
        <p14:creationId xmlns:p14="http://schemas.microsoft.com/office/powerpoint/2010/main" val="302281164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
          <a:extLst>
            <a:ext uri="{FF2B5EF4-FFF2-40B4-BE49-F238E27FC236}">
              <a16:creationId xmlns:a16="http://schemas.microsoft.com/office/drawing/2014/main" id="{4230BBCA-139B-6B55-7B5D-C9A35F45C10C}"/>
            </a:ext>
          </a:extLst>
        </p:cNvPr>
        <p:cNvGrpSpPr/>
        <p:nvPr/>
      </p:nvGrpSpPr>
      <p:grpSpPr>
        <a:xfrm>
          <a:off x="0" y="0"/>
          <a:ext cx="0" cy="0"/>
          <a:chOff x="0" y="0"/>
          <a:chExt cx="0" cy="0"/>
        </a:xfrm>
      </p:grpSpPr>
      <p:sp>
        <p:nvSpPr>
          <p:cNvPr id="265" name="Google Shape;265;p3:notes">
            <a:extLst>
              <a:ext uri="{FF2B5EF4-FFF2-40B4-BE49-F238E27FC236}">
                <a16:creationId xmlns:a16="http://schemas.microsoft.com/office/drawing/2014/main" id="{7C899F53-6968-BF7F-AFCE-8349E1E94826}"/>
              </a:ext>
            </a:extLst>
          </p:cNvPr>
          <p:cNvSpPr txBox="1">
            <a:spLocks noGrp="1"/>
          </p:cNvSpPr>
          <p:nvPr>
            <p:ph type="body" idx="1"/>
          </p:nvPr>
        </p:nvSpPr>
        <p:spPr>
          <a:xfrm>
            <a:off x="755950" y="5078600"/>
            <a:ext cx="6047725" cy="48113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266" name="Google Shape;266;p3:notes">
            <a:extLst>
              <a:ext uri="{FF2B5EF4-FFF2-40B4-BE49-F238E27FC236}">
                <a16:creationId xmlns:a16="http://schemas.microsoft.com/office/drawing/2014/main" id="{A4DCB9BC-3B18-682E-705E-14C91A6F68B4}"/>
              </a:ext>
            </a:extLst>
          </p:cNvPr>
          <p:cNvSpPr>
            <a:spLocks noGrp="1" noRot="1" noChangeAspect="1"/>
          </p:cNvSpPr>
          <p:nvPr>
            <p:ph type="sldImg" idx="2"/>
          </p:nvPr>
        </p:nvSpPr>
        <p:spPr>
          <a:xfrm>
            <a:off x="217488" y="801688"/>
            <a:ext cx="7126287" cy="4010025"/>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pt-BR"/>
          </a:p>
        </p:txBody>
      </p:sp>
    </p:spTree>
    <p:extLst>
      <p:ext uri="{BB962C8B-B14F-4D97-AF65-F5344CB8AC3E}">
        <p14:creationId xmlns:p14="http://schemas.microsoft.com/office/powerpoint/2010/main" val="99334077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
          <a:extLst>
            <a:ext uri="{FF2B5EF4-FFF2-40B4-BE49-F238E27FC236}">
              <a16:creationId xmlns:a16="http://schemas.microsoft.com/office/drawing/2014/main" id="{669C95FF-1DC6-CDDE-8FE6-8528909620BA}"/>
            </a:ext>
          </a:extLst>
        </p:cNvPr>
        <p:cNvGrpSpPr/>
        <p:nvPr/>
      </p:nvGrpSpPr>
      <p:grpSpPr>
        <a:xfrm>
          <a:off x="0" y="0"/>
          <a:ext cx="0" cy="0"/>
          <a:chOff x="0" y="0"/>
          <a:chExt cx="0" cy="0"/>
        </a:xfrm>
      </p:grpSpPr>
      <p:sp>
        <p:nvSpPr>
          <p:cNvPr id="265" name="Google Shape;265;p3:notes">
            <a:extLst>
              <a:ext uri="{FF2B5EF4-FFF2-40B4-BE49-F238E27FC236}">
                <a16:creationId xmlns:a16="http://schemas.microsoft.com/office/drawing/2014/main" id="{1C434BC0-9BB8-BB77-D73D-1BEA53EC7D0F}"/>
              </a:ext>
            </a:extLst>
          </p:cNvPr>
          <p:cNvSpPr txBox="1">
            <a:spLocks noGrp="1"/>
          </p:cNvSpPr>
          <p:nvPr>
            <p:ph type="body" idx="1"/>
          </p:nvPr>
        </p:nvSpPr>
        <p:spPr>
          <a:xfrm>
            <a:off x="755950" y="5078600"/>
            <a:ext cx="6047725" cy="48113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66" name="Google Shape;266;p3:notes">
            <a:extLst>
              <a:ext uri="{FF2B5EF4-FFF2-40B4-BE49-F238E27FC236}">
                <a16:creationId xmlns:a16="http://schemas.microsoft.com/office/drawing/2014/main" id="{88798662-A605-3802-08B2-C6EE11EE1E6C}"/>
              </a:ext>
            </a:extLst>
          </p:cNvPr>
          <p:cNvSpPr>
            <a:spLocks noGrp="1" noRot="1" noChangeAspect="1"/>
          </p:cNvSpPr>
          <p:nvPr>
            <p:ph type="sldImg" idx="2"/>
          </p:nvPr>
        </p:nvSpPr>
        <p:spPr>
          <a:xfrm>
            <a:off x="217488" y="801688"/>
            <a:ext cx="7126287" cy="4010025"/>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pt-BR"/>
          </a:p>
        </p:txBody>
      </p:sp>
    </p:spTree>
    <p:extLst>
      <p:ext uri="{BB962C8B-B14F-4D97-AF65-F5344CB8AC3E}">
        <p14:creationId xmlns:p14="http://schemas.microsoft.com/office/powerpoint/2010/main" val="417478825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
          <a:extLst>
            <a:ext uri="{FF2B5EF4-FFF2-40B4-BE49-F238E27FC236}">
              <a16:creationId xmlns:a16="http://schemas.microsoft.com/office/drawing/2014/main" id="{17A9E022-A67F-822A-68FB-EA04FD93C823}"/>
            </a:ext>
          </a:extLst>
        </p:cNvPr>
        <p:cNvGrpSpPr/>
        <p:nvPr/>
      </p:nvGrpSpPr>
      <p:grpSpPr>
        <a:xfrm>
          <a:off x="0" y="0"/>
          <a:ext cx="0" cy="0"/>
          <a:chOff x="0" y="0"/>
          <a:chExt cx="0" cy="0"/>
        </a:xfrm>
      </p:grpSpPr>
      <p:sp>
        <p:nvSpPr>
          <p:cNvPr id="265" name="Google Shape;265;p3:notes">
            <a:extLst>
              <a:ext uri="{FF2B5EF4-FFF2-40B4-BE49-F238E27FC236}">
                <a16:creationId xmlns:a16="http://schemas.microsoft.com/office/drawing/2014/main" id="{7B8ADF3E-8133-472B-B18B-8A36E642C2C6}"/>
              </a:ext>
            </a:extLst>
          </p:cNvPr>
          <p:cNvSpPr txBox="1">
            <a:spLocks noGrp="1"/>
          </p:cNvSpPr>
          <p:nvPr>
            <p:ph type="body" idx="1"/>
          </p:nvPr>
        </p:nvSpPr>
        <p:spPr>
          <a:xfrm>
            <a:off x="755950" y="5078600"/>
            <a:ext cx="6047725" cy="48113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66" name="Google Shape;266;p3:notes">
            <a:extLst>
              <a:ext uri="{FF2B5EF4-FFF2-40B4-BE49-F238E27FC236}">
                <a16:creationId xmlns:a16="http://schemas.microsoft.com/office/drawing/2014/main" id="{8C9B43E3-DF31-3B91-A9CD-45AA517A5F58}"/>
              </a:ext>
            </a:extLst>
          </p:cNvPr>
          <p:cNvSpPr>
            <a:spLocks noGrp="1" noRot="1" noChangeAspect="1"/>
          </p:cNvSpPr>
          <p:nvPr>
            <p:ph type="sldImg" idx="2"/>
          </p:nvPr>
        </p:nvSpPr>
        <p:spPr>
          <a:xfrm>
            <a:off x="217488" y="801688"/>
            <a:ext cx="7126287" cy="4010025"/>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pt-BR"/>
          </a:p>
        </p:txBody>
      </p:sp>
    </p:spTree>
    <p:extLst>
      <p:ext uri="{BB962C8B-B14F-4D97-AF65-F5344CB8AC3E}">
        <p14:creationId xmlns:p14="http://schemas.microsoft.com/office/powerpoint/2010/main" val="71089214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
        <p:cNvGrpSpPr/>
        <p:nvPr/>
      </p:nvGrpSpPr>
      <p:grpSpPr>
        <a:xfrm>
          <a:off x="0" y="0"/>
          <a:ext cx="0" cy="0"/>
          <a:chOff x="0" y="0"/>
          <a:chExt cx="0" cy="0"/>
        </a:xfrm>
      </p:grpSpPr>
      <p:sp>
        <p:nvSpPr>
          <p:cNvPr id="265" name="Google Shape;265;p3:notes"/>
          <p:cNvSpPr txBox="1">
            <a:spLocks noGrp="1"/>
          </p:cNvSpPr>
          <p:nvPr>
            <p:ph type="body" idx="1"/>
          </p:nvPr>
        </p:nvSpPr>
        <p:spPr>
          <a:xfrm>
            <a:off x="755950" y="5078600"/>
            <a:ext cx="6047725" cy="48113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66" name="Google Shape;266;p3:notes"/>
          <p:cNvSpPr>
            <a:spLocks noGrp="1" noRot="1" noChangeAspect="1"/>
          </p:cNvSpPr>
          <p:nvPr>
            <p:ph type="sldImg" idx="2"/>
          </p:nvPr>
        </p:nvSpPr>
        <p:spPr>
          <a:xfrm>
            <a:off x="217488" y="801688"/>
            <a:ext cx="7126287" cy="4010025"/>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pt-BR"/>
          </a:p>
        </p:txBody>
      </p:sp>
    </p:spTree>
    <p:extLst>
      <p:ext uri="{BB962C8B-B14F-4D97-AF65-F5344CB8AC3E}">
        <p14:creationId xmlns:p14="http://schemas.microsoft.com/office/powerpoint/2010/main" val="289778313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
        <p:cNvGrpSpPr/>
        <p:nvPr/>
      </p:nvGrpSpPr>
      <p:grpSpPr>
        <a:xfrm>
          <a:off x="0" y="0"/>
          <a:ext cx="0" cy="0"/>
          <a:chOff x="0" y="0"/>
          <a:chExt cx="0" cy="0"/>
        </a:xfrm>
      </p:grpSpPr>
      <p:sp>
        <p:nvSpPr>
          <p:cNvPr id="265" name="Google Shape;265;p3:notes"/>
          <p:cNvSpPr txBox="1">
            <a:spLocks noGrp="1"/>
          </p:cNvSpPr>
          <p:nvPr>
            <p:ph type="body" idx="1"/>
          </p:nvPr>
        </p:nvSpPr>
        <p:spPr>
          <a:xfrm>
            <a:off x="755950" y="5078600"/>
            <a:ext cx="6047725" cy="48113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66" name="Google Shape;266;p3:notes"/>
          <p:cNvSpPr>
            <a:spLocks noGrp="1" noRot="1" noChangeAspect="1"/>
          </p:cNvSpPr>
          <p:nvPr>
            <p:ph type="sldImg" idx="2"/>
          </p:nvPr>
        </p:nvSpPr>
        <p:spPr>
          <a:xfrm>
            <a:off x="217488" y="801688"/>
            <a:ext cx="7126287" cy="4010025"/>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pt-BR"/>
          </a:p>
        </p:txBody>
      </p:sp>
    </p:spTree>
    <p:extLst>
      <p:ext uri="{BB962C8B-B14F-4D97-AF65-F5344CB8AC3E}">
        <p14:creationId xmlns:p14="http://schemas.microsoft.com/office/powerpoint/2010/main" val="326461925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
          <a:extLst>
            <a:ext uri="{FF2B5EF4-FFF2-40B4-BE49-F238E27FC236}">
              <a16:creationId xmlns:a16="http://schemas.microsoft.com/office/drawing/2014/main" id="{DCE49891-26C2-3707-8C11-EAA7CA600A66}"/>
            </a:ext>
          </a:extLst>
        </p:cNvPr>
        <p:cNvGrpSpPr/>
        <p:nvPr/>
      </p:nvGrpSpPr>
      <p:grpSpPr>
        <a:xfrm>
          <a:off x="0" y="0"/>
          <a:ext cx="0" cy="0"/>
          <a:chOff x="0" y="0"/>
          <a:chExt cx="0" cy="0"/>
        </a:xfrm>
      </p:grpSpPr>
      <p:sp>
        <p:nvSpPr>
          <p:cNvPr id="265" name="Google Shape;265;p3:notes">
            <a:extLst>
              <a:ext uri="{FF2B5EF4-FFF2-40B4-BE49-F238E27FC236}">
                <a16:creationId xmlns:a16="http://schemas.microsoft.com/office/drawing/2014/main" id="{00E49ECA-EB13-573F-BEDF-05088610DDC1}"/>
              </a:ext>
            </a:extLst>
          </p:cNvPr>
          <p:cNvSpPr txBox="1">
            <a:spLocks noGrp="1"/>
          </p:cNvSpPr>
          <p:nvPr>
            <p:ph type="body" idx="1"/>
          </p:nvPr>
        </p:nvSpPr>
        <p:spPr>
          <a:xfrm>
            <a:off x="755950" y="5078600"/>
            <a:ext cx="6047725" cy="48113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66" name="Google Shape;266;p3:notes">
            <a:extLst>
              <a:ext uri="{FF2B5EF4-FFF2-40B4-BE49-F238E27FC236}">
                <a16:creationId xmlns:a16="http://schemas.microsoft.com/office/drawing/2014/main" id="{AB3EF6E8-3AF6-9B2F-4D36-9B24D7AB5E67}"/>
              </a:ext>
            </a:extLst>
          </p:cNvPr>
          <p:cNvSpPr>
            <a:spLocks noGrp="1" noRot="1" noChangeAspect="1"/>
          </p:cNvSpPr>
          <p:nvPr>
            <p:ph type="sldImg" idx="2"/>
          </p:nvPr>
        </p:nvSpPr>
        <p:spPr>
          <a:xfrm>
            <a:off x="217488" y="801688"/>
            <a:ext cx="7126287" cy="4010025"/>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pt-BR"/>
          </a:p>
        </p:txBody>
      </p:sp>
    </p:spTree>
    <p:extLst>
      <p:ext uri="{BB962C8B-B14F-4D97-AF65-F5344CB8AC3E}">
        <p14:creationId xmlns:p14="http://schemas.microsoft.com/office/powerpoint/2010/main" val="250081871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5"/>
        <p:cNvGrpSpPr/>
        <p:nvPr/>
      </p:nvGrpSpPr>
      <p:grpSpPr>
        <a:xfrm>
          <a:off x="0" y="0"/>
          <a:ext cx="0" cy="0"/>
          <a:chOff x="0" y="0"/>
          <a:chExt cx="0" cy="0"/>
        </a:xfrm>
      </p:grpSpPr>
      <p:sp>
        <p:nvSpPr>
          <p:cNvPr id="316" name="Google Shape;316;p5:notes"/>
          <p:cNvSpPr txBox="1">
            <a:spLocks noGrp="1"/>
          </p:cNvSpPr>
          <p:nvPr>
            <p:ph type="body" idx="1"/>
          </p:nvPr>
        </p:nvSpPr>
        <p:spPr>
          <a:xfrm>
            <a:off x="755950" y="5078600"/>
            <a:ext cx="6047725" cy="48113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17" name="Google Shape;317;p5:notes"/>
          <p:cNvSpPr>
            <a:spLocks noGrp="1" noRot="1" noChangeAspect="1"/>
          </p:cNvSpPr>
          <p:nvPr>
            <p:ph type="sldImg" idx="2"/>
          </p:nvPr>
        </p:nvSpPr>
        <p:spPr>
          <a:xfrm>
            <a:off x="217488" y="801688"/>
            <a:ext cx="7126287" cy="4010025"/>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pt-B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
          <a:extLst>
            <a:ext uri="{FF2B5EF4-FFF2-40B4-BE49-F238E27FC236}">
              <a16:creationId xmlns:a16="http://schemas.microsoft.com/office/drawing/2014/main" id="{0BB5BD4A-9B8E-9DFC-F161-D1874A6A0AA5}"/>
            </a:ext>
          </a:extLst>
        </p:cNvPr>
        <p:cNvGrpSpPr/>
        <p:nvPr/>
      </p:nvGrpSpPr>
      <p:grpSpPr>
        <a:xfrm>
          <a:off x="0" y="0"/>
          <a:ext cx="0" cy="0"/>
          <a:chOff x="0" y="0"/>
          <a:chExt cx="0" cy="0"/>
        </a:xfrm>
      </p:grpSpPr>
      <p:sp>
        <p:nvSpPr>
          <p:cNvPr id="265" name="Google Shape;265;p3:notes">
            <a:extLst>
              <a:ext uri="{FF2B5EF4-FFF2-40B4-BE49-F238E27FC236}">
                <a16:creationId xmlns:a16="http://schemas.microsoft.com/office/drawing/2014/main" id="{C4BE6B6D-EF02-BF9F-3C84-E0C6830D1D7A}"/>
              </a:ext>
            </a:extLst>
          </p:cNvPr>
          <p:cNvSpPr txBox="1">
            <a:spLocks noGrp="1"/>
          </p:cNvSpPr>
          <p:nvPr>
            <p:ph type="body" idx="1"/>
          </p:nvPr>
        </p:nvSpPr>
        <p:spPr>
          <a:xfrm>
            <a:off x="755950" y="5078600"/>
            <a:ext cx="6047725" cy="48113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66" name="Google Shape;266;p3:notes">
            <a:extLst>
              <a:ext uri="{FF2B5EF4-FFF2-40B4-BE49-F238E27FC236}">
                <a16:creationId xmlns:a16="http://schemas.microsoft.com/office/drawing/2014/main" id="{8AD94F4A-EAF2-2F18-AD9F-2C182A68621A}"/>
              </a:ext>
            </a:extLst>
          </p:cNvPr>
          <p:cNvSpPr>
            <a:spLocks noGrp="1" noRot="1" noChangeAspect="1"/>
          </p:cNvSpPr>
          <p:nvPr>
            <p:ph type="sldImg" idx="2"/>
          </p:nvPr>
        </p:nvSpPr>
        <p:spPr>
          <a:xfrm>
            <a:off x="217488" y="801688"/>
            <a:ext cx="7126287" cy="4010025"/>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pt-BR"/>
          </a:p>
        </p:txBody>
      </p:sp>
    </p:spTree>
    <p:extLst>
      <p:ext uri="{BB962C8B-B14F-4D97-AF65-F5344CB8AC3E}">
        <p14:creationId xmlns:p14="http://schemas.microsoft.com/office/powerpoint/2010/main" val="23850995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
          <a:extLst>
            <a:ext uri="{FF2B5EF4-FFF2-40B4-BE49-F238E27FC236}">
              <a16:creationId xmlns:a16="http://schemas.microsoft.com/office/drawing/2014/main" id="{0BB5BD4A-9B8E-9DFC-F161-D1874A6A0AA5}"/>
            </a:ext>
          </a:extLst>
        </p:cNvPr>
        <p:cNvGrpSpPr/>
        <p:nvPr/>
      </p:nvGrpSpPr>
      <p:grpSpPr>
        <a:xfrm>
          <a:off x="0" y="0"/>
          <a:ext cx="0" cy="0"/>
          <a:chOff x="0" y="0"/>
          <a:chExt cx="0" cy="0"/>
        </a:xfrm>
      </p:grpSpPr>
      <p:sp>
        <p:nvSpPr>
          <p:cNvPr id="265" name="Google Shape;265;p3:notes">
            <a:extLst>
              <a:ext uri="{FF2B5EF4-FFF2-40B4-BE49-F238E27FC236}">
                <a16:creationId xmlns:a16="http://schemas.microsoft.com/office/drawing/2014/main" id="{C4BE6B6D-EF02-BF9F-3C84-E0C6830D1D7A}"/>
              </a:ext>
            </a:extLst>
          </p:cNvPr>
          <p:cNvSpPr txBox="1">
            <a:spLocks noGrp="1"/>
          </p:cNvSpPr>
          <p:nvPr>
            <p:ph type="body" idx="1"/>
          </p:nvPr>
        </p:nvSpPr>
        <p:spPr>
          <a:xfrm>
            <a:off x="755950" y="5078600"/>
            <a:ext cx="6047725" cy="48113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FontTx/>
              <a:buNone/>
            </a:pPr>
            <a:endParaRPr dirty="0"/>
          </a:p>
        </p:txBody>
      </p:sp>
      <p:sp>
        <p:nvSpPr>
          <p:cNvPr id="266" name="Google Shape;266;p3:notes">
            <a:extLst>
              <a:ext uri="{FF2B5EF4-FFF2-40B4-BE49-F238E27FC236}">
                <a16:creationId xmlns:a16="http://schemas.microsoft.com/office/drawing/2014/main" id="{8AD94F4A-EAF2-2F18-AD9F-2C182A68621A}"/>
              </a:ext>
            </a:extLst>
          </p:cNvPr>
          <p:cNvSpPr>
            <a:spLocks noGrp="1" noRot="1" noChangeAspect="1"/>
          </p:cNvSpPr>
          <p:nvPr>
            <p:ph type="sldImg" idx="2"/>
          </p:nvPr>
        </p:nvSpPr>
        <p:spPr>
          <a:xfrm>
            <a:off x="217488" y="801688"/>
            <a:ext cx="7126287" cy="4010025"/>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pt-BR"/>
          </a:p>
        </p:txBody>
      </p:sp>
    </p:spTree>
    <p:extLst>
      <p:ext uri="{BB962C8B-B14F-4D97-AF65-F5344CB8AC3E}">
        <p14:creationId xmlns:p14="http://schemas.microsoft.com/office/powerpoint/2010/main" val="7612491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
          <a:extLst>
            <a:ext uri="{FF2B5EF4-FFF2-40B4-BE49-F238E27FC236}">
              <a16:creationId xmlns:a16="http://schemas.microsoft.com/office/drawing/2014/main" id="{0BB5BD4A-9B8E-9DFC-F161-D1874A6A0AA5}"/>
            </a:ext>
          </a:extLst>
        </p:cNvPr>
        <p:cNvGrpSpPr/>
        <p:nvPr/>
      </p:nvGrpSpPr>
      <p:grpSpPr>
        <a:xfrm>
          <a:off x="0" y="0"/>
          <a:ext cx="0" cy="0"/>
          <a:chOff x="0" y="0"/>
          <a:chExt cx="0" cy="0"/>
        </a:xfrm>
      </p:grpSpPr>
      <p:sp>
        <p:nvSpPr>
          <p:cNvPr id="265" name="Google Shape;265;p3:notes">
            <a:extLst>
              <a:ext uri="{FF2B5EF4-FFF2-40B4-BE49-F238E27FC236}">
                <a16:creationId xmlns:a16="http://schemas.microsoft.com/office/drawing/2014/main" id="{C4BE6B6D-EF02-BF9F-3C84-E0C6830D1D7A}"/>
              </a:ext>
            </a:extLst>
          </p:cNvPr>
          <p:cNvSpPr txBox="1">
            <a:spLocks noGrp="1"/>
          </p:cNvSpPr>
          <p:nvPr>
            <p:ph type="body" idx="1"/>
          </p:nvPr>
        </p:nvSpPr>
        <p:spPr>
          <a:xfrm>
            <a:off x="755950" y="5078600"/>
            <a:ext cx="6047725" cy="48113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266" name="Google Shape;266;p3:notes">
            <a:extLst>
              <a:ext uri="{FF2B5EF4-FFF2-40B4-BE49-F238E27FC236}">
                <a16:creationId xmlns:a16="http://schemas.microsoft.com/office/drawing/2014/main" id="{8AD94F4A-EAF2-2F18-AD9F-2C182A68621A}"/>
              </a:ext>
            </a:extLst>
          </p:cNvPr>
          <p:cNvSpPr>
            <a:spLocks noGrp="1" noRot="1" noChangeAspect="1"/>
          </p:cNvSpPr>
          <p:nvPr>
            <p:ph type="sldImg" idx="2"/>
          </p:nvPr>
        </p:nvSpPr>
        <p:spPr>
          <a:xfrm>
            <a:off x="217488" y="801688"/>
            <a:ext cx="7126287" cy="4010025"/>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pt-BR"/>
          </a:p>
        </p:txBody>
      </p:sp>
    </p:spTree>
    <p:extLst>
      <p:ext uri="{BB962C8B-B14F-4D97-AF65-F5344CB8AC3E}">
        <p14:creationId xmlns:p14="http://schemas.microsoft.com/office/powerpoint/2010/main" val="5202425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
          <a:extLst>
            <a:ext uri="{FF2B5EF4-FFF2-40B4-BE49-F238E27FC236}">
              <a16:creationId xmlns:a16="http://schemas.microsoft.com/office/drawing/2014/main" id="{BCA42B72-C5E2-E4A6-99CC-DADF7D27F108}"/>
            </a:ext>
          </a:extLst>
        </p:cNvPr>
        <p:cNvGrpSpPr/>
        <p:nvPr/>
      </p:nvGrpSpPr>
      <p:grpSpPr>
        <a:xfrm>
          <a:off x="0" y="0"/>
          <a:ext cx="0" cy="0"/>
          <a:chOff x="0" y="0"/>
          <a:chExt cx="0" cy="0"/>
        </a:xfrm>
      </p:grpSpPr>
      <p:sp>
        <p:nvSpPr>
          <p:cNvPr id="265" name="Google Shape;265;p3:notes">
            <a:extLst>
              <a:ext uri="{FF2B5EF4-FFF2-40B4-BE49-F238E27FC236}">
                <a16:creationId xmlns:a16="http://schemas.microsoft.com/office/drawing/2014/main" id="{332D9FDB-E627-E7CA-8BAF-2943A9F40473}"/>
              </a:ext>
            </a:extLst>
          </p:cNvPr>
          <p:cNvSpPr txBox="1">
            <a:spLocks noGrp="1"/>
          </p:cNvSpPr>
          <p:nvPr>
            <p:ph type="body" idx="1"/>
          </p:nvPr>
        </p:nvSpPr>
        <p:spPr>
          <a:xfrm>
            <a:off x="755950" y="5078600"/>
            <a:ext cx="6047725" cy="48113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266" name="Google Shape;266;p3:notes">
            <a:extLst>
              <a:ext uri="{FF2B5EF4-FFF2-40B4-BE49-F238E27FC236}">
                <a16:creationId xmlns:a16="http://schemas.microsoft.com/office/drawing/2014/main" id="{AC264866-3F88-1EE5-732A-BFA8BADB76E9}"/>
              </a:ext>
            </a:extLst>
          </p:cNvPr>
          <p:cNvSpPr>
            <a:spLocks noGrp="1" noRot="1" noChangeAspect="1"/>
          </p:cNvSpPr>
          <p:nvPr>
            <p:ph type="sldImg" idx="2"/>
          </p:nvPr>
        </p:nvSpPr>
        <p:spPr>
          <a:xfrm>
            <a:off x="217488" y="801688"/>
            <a:ext cx="7126287" cy="4010025"/>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pt-BR"/>
          </a:p>
        </p:txBody>
      </p:sp>
    </p:spTree>
    <p:extLst>
      <p:ext uri="{BB962C8B-B14F-4D97-AF65-F5344CB8AC3E}">
        <p14:creationId xmlns:p14="http://schemas.microsoft.com/office/powerpoint/2010/main" val="31219454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
          <a:extLst>
            <a:ext uri="{FF2B5EF4-FFF2-40B4-BE49-F238E27FC236}">
              <a16:creationId xmlns:a16="http://schemas.microsoft.com/office/drawing/2014/main" id="{0BB5BD4A-9B8E-9DFC-F161-D1874A6A0AA5}"/>
            </a:ext>
          </a:extLst>
        </p:cNvPr>
        <p:cNvGrpSpPr/>
        <p:nvPr/>
      </p:nvGrpSpPr>
      <p:grpSpPr>
        <a:xfrm>
          <a:off x="0" y="0"/>
          <a:ext cx="0" cy="0"/>
          <a:chOff x="0" y="0"/>
          <a:chExt cx="0" cy="0"/>
        </a:xfrm>
      </p:grpSpPr>
      <p:sp>
        <p:nvSpPr>
          <p:cNvPr id="265" name="Google Shape;265;p3:notes">
            <a:extLst>
              <a:ext uri="{FF2B5EF4-FFF2-40B4-BE49-F238E27FC236}">
                <a16:creationId xmlns:a16="http://schemas.microsoft.com/office/drawing/2014/main" id="{C4BE6B6D-EF02-BF9F-3C84-E0C6830D1D7A}"/>
              </a:ext>
            </a:extLst>
          </p:cNvPr>
          <p:cNvSpPr txBox="1">
            <a:spLocks noGrp="1"/>
          </p:cNvSpPr>
          <p:nvPr>
            <p:ph type="body" idx="1"/>
          </p:nvPr>
        </p:nvSpPr>
        <p:spPr>
          <a:xfrm>
            <a:off x="755950" y="5078600"/>
            <a:ext cx="6047725" cy="48113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266" name="Google Shape;266;p3:notes">
            <a:extLst>
              <a:ext uri="{FF2B5EF4-FFF2-40B4-BE49-F238E27FC236}">
                <a16:creationId xmlns:a16="http://schemas.microsoft.com/office/drawing/2014/main" id="{8AD94F4A-EAF2-2F18-AD9F-2C182A68621A}"/>
              </a:ext>
            </a:extLst>
          </p:cNvPr>
          <p:cNvSpPr>
            <a:spLocks noGrp="1" noRot="1" noChangeAspect="1"/>
          </p:cNvSpPr>
          <p:nvPr>
            <p:ph type="sldImg" idx="2"/>
          </p:nvPr>
        </p:nvSpPr>
        <p:spPr>
          <a:xfrm>
            <a:off x="217488" y="801688"/>
            <a:ext cx="7126287" cy="4010025"/>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pt-BR"/>
          </a:p>
        </p:txBody>
      </p:sp>
    </p:spTree>
    <p:extLst>
      <p:ext uri="{BB962C8B-B14F-4D97-AF65-F5344CB8AC3E}">
        <p14:creationId xmlns:p14="http://schemas.microsoft.com/office/powerpoint/2010/main" val="40155267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
          <a:extLst>
            <a:ext uri="{FF2B5EF4-FFF2-40B4-BE49-F238E27FC236}">
              <a16:creationId xmlns:a16="http://schemas.microsoft.com/office/drawing/2014/main" id="{0BB5BD4A-9B8E-9DFC-F161-D1874A6A0AA5}"/>
            </a:ext>
          </a:extLst>
        </p:cNvPr>
        <p:cNvGrpSpPr/>
        <p:nvPr/>
      </p:nvGrpSpPr>
      <p:grpSpPr>
        <a:xfrm>
          <a:off x="0" y="0"/>
          <a:ext cx="0" cy="0"/>
          <a:chOff x="0" y="0"/>
          <a:chExt cx="0" cy="0"/>
        </a:xfrm>
      </p:grpSpPr>
      <p:sp>
        <p:nvSpPr>
          <p:cNvPr id="265" name="Google Shape;265;p3:notes">
            <a:extLst>
              <a:ext uri="{FF2B5EF4-FFF2-40B4-BE49-F238E27FC236}">
                <a16:creationId xmlns:a16="http://schemas.microsoft.com/office/drawing/2014/main" id="{C4BE6B6D-EF02-BF9F-3C84-E0C6830D1D7A}"/>
              </a:ext>
            </a:extLst>
          </p:cNvPr>
          <p:cNvSpPr txBox="1">
            <a:spLocks noGrp="1"/>
          </p:cNvSpPr>
          <p:nvPr>
            <p:ph type="body" idx="1"/>
          </p:nvPr>
        </p:nvSpPr>
        <p:spPr>
          <a:xfrm>
            <a:off x="755950" y="5078600"/>
            <a:ext cx="6047725" cy="48113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66" name="Google Shape;266;p3:notes">
            <a:extLst>
              <a:ext uri="{FF2B5EF4-FFF2-40B4-BE49-F238E27FC236}">
                <a16:creationId xmlns:a16="http://schemas.microsoft.com/office/drawing/2014/main" id="{8AD94F4A-EAF2-2F18-AD9F-2C182A68621A}"/>
              </a:ext>
            </a:extLst>
          </p:cNvPr>
          <p:cNvSpPr>
            <a:spLocks noGrp="1" noRot="1" noChangeAspect="1"/>
          </p:cNvSpPr>
          <p:nvPr>
            <p:ph type="sldImg" idx="2"/>
          </p:nvPr>
        </p:nvSpPr>
        <p:spPr>
          <a:xfrm>
            <a:off x="217488" y="801688"/>
            <a:ext cx="7126287" cy="4010025"/>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pt-BR"/>
          </a:p>
        </p:txBody>
      </p:sp>
    </p:spTree>
    <p:extLst>
      <p:ext uri="{BB962C8B-B14F-4D97-AF65-F5344CB8AC3E}">
        <p14:creationId xmlns:p14="http://schemas.microsoft.com/office/powerpoint/2010/main" val="4136081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
          <a:extLst>
            <a:ext uri="{FF2B5EF4-FFF2-40B4-BE49-F238E27FC236}">
              <a16:creationId xmlns:a16="http://schemas.microsoft.com/office/drawing/2014/main" id="{0BB5BD4A-9B8E-9DFC-F161-D1874A6A0AA5}"/>
            </a:ext>
          </a:extLst>
        </p:cNvPr>
        <p:cNvGrpSpPr/>
        <p:nvPr/>
      </p:nvGrpSpPr>
      <p:grpSpPr>
        <a:xfrm>
          <a:off x="0" y="0"/>
          <a:ext cx="0" cy="0"/>
          <a:chOff x="0" y="0"/>
          <a:chExt cx="0" cy="0"/>
        </a:xfrm>
      </p:grpSpPr>
      <p:sp>
        <p:nvSpPr>
          <p:cNvPr id="265" name="Google Shape;265;p3:notes">
            <a:extLst>
              <a:ext uri="{FF2B5EF4-FFF2-40B4-BE49-F238E27FC236}">
                <a16:creationId xmlns:a16="http://schemas.microsoft.com/office/drawing/2014/main" id="{C4BE6B6D-EF02-BF9F-3C84-E0C6830D1D7A}"/>
              </a:ext>
            </a:extLst>
          </p:cNvPr>
          <p:cNvSpPr txBox="1">
            <a:spLocks noGrp="1"/>
          </p:cNvSpPr>
          <p:nvPr>
            <p:ph type="body" idx="1"/>
          </p:nvPr>
        </p:nvSpPr>
        <p:spPr>
          <a:xfrm>
            <a:off x="755950" y="5078600"/>
            <a:ext cx="6047725" cy="48113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66" name="Google Shape;266;p3:notes">
            <a:extLst>
              <a:ext uri="{FF2B5EF4-FFF2-40B4-BE49-F238E27FC236}">
                <a16:creationId xmlns:a16="http://schemas.microsoft.com/office/drawing/2014/main" id="{8AD94F4A-EAF2-2F18-AD9F-2C182A68621A}"/>
              </a:ext>
            </a:extLst>
          </p:cNvPr>
          <p:cNvSpPr>
            <a:spLocks noGrp="1" noRot="1" noChangeAspect="1"/>
          </p:cNvSpPr>
          <p:nvPr>
            <p:ph type="sldImg" idx="2"/>
          </p:nvPr>
        </p:nvSpPr>
        <p:spPr>
          <a:xfrm>
            <a:off x="217488" y="801688"/>
            <a:ext cx="7126287" cy="4010025"/>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pt-BR"/>
          </a:p>
        </p:txBody>
      </p:sp>
    </p:spTree>
    <p:extLst>
      <p:ext uri="{BB962C8B-B14F-4D97-AF65-F5344CB8AC3E}">
        <p14:creationId xmlns:p14="http://schemas.microsoft.com/office/powerpoint/2010/main" val="24803760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x">
  <p:cSld name="TITLE_AND_BODY">
    <p:spTree>
      <p:nvGrpSpPr>
        <p:cNvPr id="1" name="Shape 9"/>
        <p:cNvGrpSpPr/>
        <p:nvPr/>
      </p:nvGrpSpPr>
      <p:grpSpPr>
        <a:xfrm>
          <a:off x="0" y="0"/>
          <a:ext cx="0" cy="0"/>
          <a:chOff x="0" y="0"/>
          <a:chExt cx="0" cy="0"/>
        </a:xfrm>
      </p:grpSpPr>
      <p:sp>
        <p:nvSpPr>
          <p:cNvPr id="10" name="Google Shape;10;p7"/>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 name="Google Shape;11;p7"/>
          <p:cNvSpPr txBox="1">
            <a:spLocks noGrp="1"/>
          </p:cNvSpPr>
          <p:nvPr>
            <p:ph type="subTitle" idx="1"/>
          </p:nvPr>
        </p:nvSpPr>
        <p:spPr>
          <a:xfrm>
            <a:off x="609480" y="1604520"/>
            <a:ext cx="10972440" cy="3977280"/>
          </a:xfrm>
          <a:prstGeom prst="rect">
            <a:avLst/>
          </a:prstGeom>
          <a:noFill/>
          <a:ln>
            <a:noFill/>
          </a:ln>
        </p:spPr>
        <p:txBody>
          <a:bodyPr spcFirstLastPara="1" wrap="square" lIns="0" tIns="0" rIns="0" bIns="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Content over Content" type="objOverTx">
  <p:cSld name="OBJECT_OVER_TEXT">
    <p:spTree>
      <p:nvGrpSpPr>
        <p:cNvPr id="1" name="Shape 39"/>
        <p:cNvGrpSpPr/>
        <p:nvPr/>
      </p:nvGrpSpPr>
      <p:grpSpPr>
        <a:xfrm>
          <a:off x="0" y="0"/>
          <a:ext cx="0" cy="0"/>
          <a:chOff x="0" y="0"/>
          <a:chExt cx="0" cy="0"/>
        </a:xfrm>
      </p:grpSpPr>
      <p:sp>
        <p:nvSpPr>
          <p:cNvPr id="40" name="Google Shape;40;p24"/>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1" name="Google Shape;41;p24"/>
          <p:cNvSpPr txBox="1">
            <a:spLocks noGrp="1"/>
          </p:cNvSpPr>
          <p:nvPr>
            <p:ph type="body" idx="1"/>
          </p:nvPr>
        </p:nvSpPr>
        <p:spPr>
          <a:xfrm>
            <a:off x="609480" y="1604520"/>
            <a:ext cx="10972440" cy="189684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42" name="Google Shape;42;p24"/>
          <p:cNvSpPr txBox="1">
            <a:spLocks noGrp="1"/>
          </p:cNvSpPr>
          <p:nvPr>
            <p:ph type="body" idx="2"/>
          </p:nvPr>
        </p:nvSpPr>
        <p:spPr>
          <a:xfrm>
            <a:off x="609480" y="3682080"/>
            <a:ext cx="10972440" cy="189684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4 Content" type="fourObj">
  <p:cSld name="FOUR_OBJECTS">
    <p:spTree>
      <p:nvGrpSpPr>
        <p:cNvPr id="1" name="Shape 43"/>
        <p:cNvGrpSpPr/>
        <p:nvPr/>
      </p:nvGrpSpPr>
      <p:grpSpPr>
        <a:xfrm>
          <a:off x="0" y="0"/>
          <a:ext cx="0" cy="0"/>
          <a:chOff x="0" y="0"/>
          <a:chExt cx="0" cy="0"/>
        </a:xfrm>
      </p:grpSpPr>
      <p:sp>
        <p:nvSpPr>
          <p:cNvPr id="44" name="Google Shape;44;p25"/>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5" name="Google Shape;45;p25"/>
          <p:cNvSpPr txBox="1">
            <a:spLocks noGrp="1"/>
          </p:cNvSpPr>
          <p:nvPr>
            <p:ph type="body" idx="1"/>
          </p:nvPr>
        </p:nvSpPr>
        <p:spPr>
          <a:xfrm>
            <a:off x="609480" y="1604520"/>
            <a:ext cx="5354280" cy="189684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46" name="Google Shape;46;p25"/>
          <p:cNvSpPr txBox="1">
            <a:spLocks noGrp="1"/>
          </p:cNvSpPr>
          <p:nvPr>
            <p:ph type="body" idx="2"/>
          </p:nvPr>
        </p:nvSpPr>
        <p:spPr>
          <a:xfrm>
            <a:off x="6231960" y="1604520"/>
            <a:ext cx="5354280" cy="189684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47" name="Google Shape;47;p25"/>
          <p:cNvSpPr txBox="1">
            <a:spLocks noGrp="1"/>
          </p:cNvSpPr>
          <p:nvPr>
            <p:ph type="body" idx="3"/>
          </p:nvPr>
        </p:nvSpPr>
        <p:spPr>
          <a:xfrm>
            <a:off x="609480" y="3682080"/>
            <a:ext cx="5354280" cy="189684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48" name="Google Shape;48;p25"/>
          <p:cNvSpPr txBox="1">
            <a:spLocks noGrp="1"/>
          </p:cNvSpPr>
          <p:nvPr>
            <p:ph type="body" idx="4"/>
          </p:nvPr>
        </p:nvSpPr>
        <p:spPr>
          <a:xfrm>
            <a:off x="6231960" y="3682080"/>
            <a:ext cx="5354280" cy="189684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6 Content">
  <p:cSld name="Title, 6 Content">
    <p:spTree>
      <p:nvGrpSpPr>
        <p:cNvPr id="1" name="Shape 49"/>
        <p:cNvGrpSpPr/>
        <p:nvPr/>
      </p:nvGrpSpPr>
      <p:grpSpPr>
        <a:xfrm>
          <a:off x="0" y="0"/>
          <a:ext cx="0" cy="0"/>
          <a:chOff x="0" y="0"/>
          <a:chExt cx="0" cy="0"/>
        </a:xfrm>
      </p:grpSpPr>
      <p:sp>
        <p:nvSpPr>
          <p:cNvPr id="50" name="Google Shape;50;p26"/>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1" name="Google Shape;51;p26"/>
          <p:cNvSpPr txBox="1">
            <a:spLocks noGrp="1"/>
          </p:cNvSpPr>
          <p:nvPr>
            <p:ph type="body" idx="1"/>
          </p:nvPr>
        </p:nvSpPr>
        <p:spPr>
          <a:xfrm>
            <a:off x="609480" y="1604520"/>
            <a:ext cx="3533040" cy="189684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52" name="Google Shape;52;p26"/>
          <p:cNvSpPr txBox="1">
            <a:spLocks noGrp="1"/>
          </p:cNvSpPr>
          <p:nvPr>
            <p:ph type="body" idx="2"/>
          </p:nvPr>
        </p:nvSpPr>
        <p:spPr>
          <a:xfrm>
            <a:off x="4319640" y="1604520"/>
            <a:ext cx="3533040" cy="189684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53" name="Google Shape;53;p26"/>
          <p:cNvSpPr txBox="1">
            <a:spLocks noGrp="1"/>
          </p:cNvSpPr>
          <p:nvPr>
            <p:ph type="body" idx="3"/>
          </p:nvPr>
        </p:nvSpPr>
        <p:spPr>
          <a:xfrm>
            <a:off x="8029800" y="1604520"/>
            <a:ext cx="3533040" cy="189684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54" name="Google Shape;54;p26"/>
          <p:cNvSpPr txBox="1">
            <a:spLocks noGrp="1"/>
          </p:cNvSpPr>
          <p:nvPr>
            <p:ph type="body" idx="4"/>
          </p:nvPr>
        </p:nvSpPr>
        <p:spPr>
          <a:xfrm>
            <a:off x="609480" y="3682080"/>
            <a:ext cx="3533040" cy="189684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55" name="Google Shape;55;p26"/>
          <p:cNvSpPr txBox="1">
            <a:spLocks noGrp="1"/>
          </p:cNvSpPr>
          <p:nvPr>
            <p:ph type="body" idx="5"/>
          </p:nvPr>
        </p:nvSpPr>
        <p:spPr>
          <a:xfrm>
            <a:off x="4319640" y="3682080"/>
            <a:ext cx="3533040" cy="189684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56" name="Google Shape;56;p26"/>
          <p:cNvSpPr txBox="1">
            <a:spLocks noGrp="1"/>
          </p:cNvSpPr>
          <p:nvPr>
            <p:ph type="body" idx="6"/>
          </p:nvPr>
        </p:nvSpPr>
        <p:spPr>
          <a:xfrm>
            <a:off x="8029800" y="3682080"/>
            <a:ext cx="3533040" cy="189684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x">
  <p:cSld name="TITLE_AND_BODY">
    <p:spTree>
      <p:nvGrpSpPr>
        <p:cNvPr id="1" name="Shape 61"/>
        <p:cNvGrpSpPr/>
        <p:nvPr/>
      </p:nvGrpSpPr>
      <p:grpSpPr>
        <a:xfrm>
          <a:off x="0" y="0"/>
          <a:ext cx="0" cy="0"/>
          <a:chOff x="0" y="0"/>
          <a:chExt cx="0" cy="0"/>
        </a:xfrm>
      </p:grpSpPr>
      <p:sp>
        <p:nvSpPr>
          <p:cNvPr id="62" name="Google Shape;62;p9"/>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3" name="Google Shape;63;p9"/>
          <p:cNvSpPr txBox="1">
            <a:spLocks noGrp="1"/>
          </p:cNvSpPr>
          <p:nvPr>
            <p:ph type="subTitle" idx="1"/>
          </p:nvPr>
        </p:nvSpPr>
        <p:spPr>
          <a:xfrm>
            <a:off x="609480" y="1604520"/>
            <a:ext cx="10972440" cy="3977280"/>
          </a:xfrm>
          <a:prstGeom prst="rect">
            <a:avLst/>
          </a:prstGeom>
          <a:noFill/>
          <a:ln>
            <a:noFill/>
          </a:ln>
        </p:spPr>
        <p:txBody>
          <a:bodyPr spcFirstLastPara="1" wrap="square" lIns="0" tIns="0" rIns="0" bIns="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Blank Slide" type="blank">
  <p:cSld name="BLANK">
    <p:spTree>
      <p:nvGrpSpPr>
        <p:cNvPr id="1" name="Shape 64"/>
        <p:cNvGrpSpPr/>
        <p:nvPr/>
      </p:nvGrpSpPr>
      <p:grpSpPr>
        <a:xfrm>
          <a:off x="0" y="0"/>
          <a:ext cx="0" cy="0"/>
          <a:chOff x="0" y="0"/>
          <a:chExt cx="0" cy="0"/>
        </a:xfrm>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Content" type="obj">
  <p:cSld name="OBJECT">
    <p:spTree>
      <p:nvGrpSpPr>
        <p:cNvPr id="1" name="Shape 65"/>
        <p:cNvGrpSpPr/>
        <p:nvPr/>
      </p:nvGrpSpPr>
      <p:grpSpPr>
        <a:xfrm>
          <a:off x="0" y="0"/>
          <a:ext cx="0" cy="0"/>
          <a:chOff x="0" y="0"/>
          <a:chExt cx="0" cy="0"/>
        </a:xfrm>
      </p:grpSpPr>
      <p:sp>
        <p:nvSpPr>
          <p:cNvPr id="66" name="Google Shape;66;p28"/>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7" name="Google Shape;67;p28"/>
          <p:cNvSpPr txBox="1">
            <a:spLocks noGrp="1"/>
          </p:cNvSpPr>
          <p:nvPr>
            <p:ph type="body" idx="1"/>
          </p:nvPr>
        </p:nvSpPr>
        <p:spPr>
          <a:xfrm>
            <a:off x="609480" y="1604520"/>
            <a:ext cx="10972440" cy="397728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2 Content" type="twoObj">
  <p:cSld name="TWO_OBJECTS">
    <p:spTree>
      <p:nvGrpSpPr>
        <p:cNvPr id="1" name="Shape 68"/>
        <p:cNvGrpSpPr/>
        <p:nvPr/>
      </p:nvGrpSpPr>
      <p:grpSpPr>
        <a:xfrm>
          <a:off x="0" y="0"/>
          <a:ext cx="0" cy="0"/>
          <a:chOff x="0" y="0"/>
          <a:chExt cx="0" cy="0"/>
        </a:xfrm>
      </p:grpSpPr>
      <p:sp>
        <p:nvSpPr>
          <p:cNvPr id="69" name="Google Shape;69;p29"/>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0" name="Google Shape;70;p29"/>
          <p:cNvSpPr txBox="1">
            <a:spLocks noGrp="1"/>
          </p:cNvSpPr>
          <p:nvPr>
            <p:ph type="body" idx="1"/>
          </p:nvPr>
        </p:nvSpPr>
        <p:spPr>
          <a:xfrm>
            <a:off x="609480" y="1604520"/>
            <a:ext cx="5354280" cy="397728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71" name="Google Shape;71;p29"/>
          <p:cNvSpPr txBox="1">
            <a:spLocks noGrp="1"/>
          </p:cNvSpPr>
          <p:nvPr>
            <p:ph type="body" idx="2"/>
          </p:nvPr>
        </p:nvSpPr>
        <p:spPr>
          <a:xfrm>
            <a:off x="6231960" y="1604520"/>
            <a:ext cx="5354280" cy="397728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72"/>
        <p:cNvGrpSpPr/>
        <p:nvPr/>
      </p:nvGrpSpPr>
      <p:grpSpPr>
        <a:xfrm>
          <a:off x="0" y="0"/>
          <a:ext cx="0" cy="0"/>
          <a:chOff x="0" y="0"/>
          <a:chExt cx="0" cy="0"/>
        </a:xfrm>
      </p:grpSpPr>
      <p:sp>
        <p:nvSpPr>
          <p:cNvPr id="73" name="Google Shape;73;p30"/>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Centered Text" type="objOnly">
  <p:cSld name="OBJECT_ONLY">
    <p:spTree>
      <p:nvGrpSpPr>
        <p:cNvPr id="1" name="Shape 74"/>
        <p:cNvGrpSpPr/>
        <p:nvPr/>
      </p:nvGrpSpPr>
      <p:grpSpPr>
        <a:xfrm>
          <a:off x="0" y="0"/>
          <a:ext cx="0" cy="0"/>
          <a:chOff x="0" y="0"/>
          <a:chExt cx="0" cy="0"/>
        </a:xfrm>
      </p:grpSpPr>
      <p:sp>
        <p:nvSpPr>
          <p:cNvPr id="75" name="Google Shape;75;p31"/>
          <p:cNvSpPr txBox="1">
            <a:spLocks noGrp="1"/>
          </p:cNvSpPr>
          <p:nvPr>
            <p:ph type="subTitle" idx="1"/>
          </p:nvPr>
        </p:nvSpPr>
        <p:spPr>
          <a:xfrm>
            <a:off x="609480" y="273600"/>
            <a:ext cx="10972440" cy="5307840"/>
          </a:xfrm>
          <a:prstGeom prst="rect">
            <a:avLst/>
          </a:prstGeom>
          <a:noFill/>
          <a:ln>
            <a:noFill/>
          </a:ln>
        </p:spPr>
        <p:txBody>
          <a:bodyPr spcFirstLastPara="1" wrap="square" lIns="0" tIns="0" rIns="0" bIns="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2 Content and Content" type="twoObjAndObj">
  <p:cSld name="TWO_OBJECTS_AND_OBJECT">
    <p:spTree>
      <p:nvGrpSpPr>
        <p:cNvPr id="1" name="Shape 76"/>
        <p:cNvGrpSpPr/>
        <p:nvPr/>
      </p:nvGrpSpPr>
      <p:grpSpPr>
        <a:xfrm>
          <a:off x="0" y="0"/>
          <a:ext cx="0" cy="0"/>
          <a:chOff x="0" y="0"/>
          <a:chExt cx="0" cy="0"/>
        </a:xfrm>
      </p:grpSpPr>
      <p:sp>
        <p:nvSpPr>
          <p:cNvPr id="77" name="Google Shape;77;p32"/>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32"/>
          <p:cNvSpPr txBox="1">
            <a:spLocks noGrp="1"/>
          </p:cNvSpPr>
          <p:nvPr>
            <p:ph type="body" idx="1"/>
          </p:nvPr>
        </p:nvSpPr>
        <p:spPr>
          <a:xfrm>
            <a:off x="609480" y="1604520"/>
            <a:ext cx="5354280" cy="189684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79" name="Google Shape;79;p32"/>
          <p:cNvSpPr txBox="1">
            <a:spLocks noGrp="1"/>
          </p:cNvSpPr>
          <p:nvPr>
            <p:ph type="body" idx="2"/>
          </p:nvPr>
        </p:nvSpPr>
        <p:spPr>
          <a:xfrm>
            <a:off x="6231960" y="1604520"/>
            <a:ext cx="5354280" cy="397728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80" name="Google Shape;80;p32"/>
          <p:cNvSpPr txBox="1">
            <a:spLocks noGrp="1"/>
          </p:cNvSpPr>
          <p:nvPr>
            <p:ph type="body" idx="3"/>
          </p:nvPr>
        </p:nvSpPr>
        <p:spPr>
          <a:xfrm>
            <a:off x="609480" y="3682080"/>
            <a:ext cx="5354280" cy="189684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Blank Slide" type="blank">
  <p:cSld name="BLANK">
    <p:spTree>
      <p:nvGrpSpPr>
        <p:cNvPr id="1" name="Shape 12"/>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Content and 2 Content" type="objAndTwoObj">
  <p:cSld name="OBJECT_AND_TWO_OBJECTS">
    <p:spTree>
      <p:nvGrpSpPr>
        <p:cNvPr id="1" name="Shape 81"/>
        <p:cNvGrpSpPr/>
        <p:nvPr/>
      </p:nvGrpSpPr>
      <p:grpSpPr>
        <a:xfrm>
          <a:off x="0" y="0"/>
          <a:ext cx="0" cy="0"/>
          <a:chOff x="0" y="0"/>
          <a:chExt cx="0" cy="0"/>
        </a:xfrm>
      </p:grpSpPr>
      <p:sp>
        <p:nvSpPr>
          <p:cNvPr id="82" name="Google Shape;82;p33"/>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3" name="Google Shape;83;p33"/>
          <p:cNvSpPr txBox="1">
            <a:spLocks noGrp="1"/>
          </p:cNvSpPr>
          <p:nvPr>
            <p:ph type="body" idx="1"/>
          </p:nvPr>
        </p:nvSpPr>
        <p:spPr>
          <a:xfrm>
            <a:off x="609480" y="1604520"/>
            <a:ext cx="5354280" cy="397728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84" name="Google Shape;84;p33"/>
          <p:cNvSpPr txBox="1">
            <a:spLocks noGrp="1"/>
          </p:cNvSpPr>
          <p:nvPr>
            <p:ph type="body" idx="2"/>
          </p:nvPr>
        </p:nvSpPr>
        <p:spPr>
          <a:xfrm>
            <a:off x="6231960" y="1604520"/>
            <a:ext cx="5354280" cy="189684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85" name="Google Shape;85;p33"/>
          <p:cNvSpPr txBox="1">
            <a:spLocks noGrp="1"/>
          </p:cNvSpPr>
          <p:nvPr>
            <p:ph type="body" idx="3"/>
          </p:nvPr>
        </p:nvSpPr>
        <p:spPr>
          <a:xfrm>
            <a:off x="6231960" y="3682080"/>
            <a:ext cx="5354280" cy="189684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2 Content over Content" type="twoObjOverTx">
  <p:cSld name="TWO_OBJECTS_OVER_TEXT">
    <p:spTree>
      <p:nvGrpSpPr>
        <p:cNvPr id="1" name="Shape 86"/>
        <p:cNvGrpSpPr/>
        <p:nvPr/>
      </p:nvGrpSpPr>
      <p:grpSpPr>
        <a:xfrm>
          <a:off x="0" y="0"/>
          <a:ext cx="0" cy="0"/>
          <a:chOff x="0" y="0"/>
          <a:chExt cx="0" cy="0"/>
        </a:xfrm>
      </p:grpSpPr>
      <p:sp>
        <p:nvSpPr>
          <p:cNvPr id="87" name="Google Shape;87;p34"/>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8" name="Google Shape;88;p34"/>
          <p:cNvSpPr txBox="1">
            <a:spLocks noGrp="1"/>
          </p:cNvSpPr>
          <p:nvPr>
            <p:ph type="body" idx="1"/>
          </p:nvPr>
        </p:nvSpPr>
        <p:spPr>
          <a:xfrm>
            <a:off x="609480" y="1604520"/>
            <a:ext cx="5354280" cy="189684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89" name="Google Shape;89;p34"/>
          <p:cNvSpPr txBox="1">
            <a:spLocks noGrp="1"/>
          </p:cNvSpPr>
          <p:nvPr>
            <p:ph type="body" idx="2"/>
          </p:nvPr>
        </p:nvSpPr>
        <p:spPr>
          <a:xfrm>
            <a:off x="6231960" y="1604520"/>
            <a:ext cx="5354280" cy="189684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90" name="Google Shape;90;p34"/>
          <p:cNvSpPr txBox="1">
            <a:spLocks noGrp="1"/>
          </p:cNvSpPr>
          <p:nvPr>
            <p:ph type="body" idx="3"/>
          </p:nvPr>
        </p:nvSpPr>
        <p:spPr>
          <a:xfrm>
            <a:off x="609480" y="3682080"/>
            <a:ext cx="10972440" cy="189684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Content over Content" type="objOverTx">
  <p:cSld name="OBJECT_OVER_TEXT">
    <p:spTree>
      <p:nvGrpSpPr>
        <p:cNvPr id="1" name="Shape 91"/>
        <p:cNvGrpSpPr/>
        <p:nvPr/>
      </p:nvGrpSpPr>
      <p:grpSpPr>
        <a:xfrm>
          <a:off x="0" y="0"/>
          <a:ext cx="0" cy="0"/>
          <a:chOff x="0" y="0"/>
          <a:chExt cx="0" cy="0"/>
        </a:xfrm>
      </p:grpSpPr>
      <p:sp>
        <p:nvSpPr>
          <p:cNvPr id="92" name="Google Shape;92;p35"/>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3" name="Google Shape;93;p35"/>
          <p:cNvSpPr txBox="1">
            <a:spLocks noGrp="1"/>
          </p:cNvSpPr>
          <p:nvPr>
            <p:ph type="body" idx="1"/>
          </p:nvPr>
        </p:nvSpPr>
        <p:spPr>
          <a:xfrm>
            <a:off x="609480" y="1604520"/>
            <a:ext cx="10972440" cy="189684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94" name="Google Shape;94;p35"/>
          <p:cNvSpPr txBox="1">
            <a:spLocks noGrp="1"/>
          </p:cNvSpPr>
          <p:nvPr>
            <p:ph type="body" idx="2"/>
          </p:nvPr>
        </p:nvSpPr>
        <p:spPr>
          <a:xfrm>
            <a:off x="609480" y="3682080"/>
            <a:ext cx="10972440" cy="189684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4 Content" type="fourObj">
  <p:cSld name="FOUR_OBJECTS">
    <p:spTree>
      <p:nvGrpSpPr>
        <p:cNvPr id="1" name="Shape 95"/>
        <p:cNvGrpSpPr/>
        <p:nvPr/>
      </p:nvGrpSpPr>
      <p:grpSpPr>
        <a:xfrm>
          <a:off x="0" y="0"/>
          <a:ext cx="0" cy="0"/>
          <a:chOff x="0" y="0"/>
          <a:chExt cx="0" cy="0"/>
        </a:xfrm>
      </p:grpSpPr>
      <p:sp>
        <p:nvSpPr>
          <p:cNvPr id="96" name="Google Shape;96;p36"/>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7" name="Google Shape;97;p36"/>
          <p:cNvSpPr txBox="1">
            <a:spLocks noGrp="1"/>
          </p:cNvSpPr>
          <p:nvPr>
            <p:ph type="body" idx="1"/>
          </p:nvPr>
        </p:nvSpPr>
        <p:spPr>
          <a:xfrm>
            <a:off x="609480" y="1604520"/>
            <a:ext cx="5354280" cy="189684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98" name="Google Shape;98;p36"/>
          <p:cNvSpPr txBox="1">
            <a:spLocks noGrp="1"/>
          </p:cNvSpPr>
          <p:nvPr>
            <p:ph type="body" idx="2"/>
          </p:nvPr>
        </p:nvSpPr>
        <p:spPr>
          <a:xfrm>
            <a:off x="6231960" y="1604520"/>
            <a:ext cx="5354280" cy="189684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99" name="Google Shape;99;p36"/>
          <p:cNvSpPr txBox="1">
            <a:spLocks noGrp="1"/>
          </p:cNvSpPr>
          <p:nvPr>
            <p:ph type="body" idx="3"/>
          </p:nvPr>
        </p:nvSpPr>
        <p:spPr>
          <a:xfrm>
            <a:off x="609480" y="3682080"/>
            <a:ext cx="5354280" cy="189684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100" name="Google Shape;100;p36"/>
          <p:cNvSpPr txBox="1">
            <a:spLocks noGrp="1"/>
          </p:cNvSpPr>
          <p:nvPr>
            <p:ph type="body" idx="4"/>
          </p:nvPr>
        </p:nvSpPr>
        <p:spPr>
          <a:xfrm>
            <a:off x="6231960" y="3682080"/>
            <a:ext cx="5354280" cy="189684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6 Content">
  <p:cSld name="Title, 6 Content">
    <p:spTree>
      <p:nvGrpSpPr>
        <p:cNvPr id="1" name="Shape 101"/>
        <p:cNvGrpSpPr/>
        <p:nvPr/>
      </p:nvGrpSpPr>
      <p:grpSpPr>
        <a:xfrm>
          <a:off x="0" y="0"/>
          <a:ext cx="0" cy="0"/>
          <a:chOff x="0" y="0"/>
          <a:chExt cx="0" cy="0"/>
        </a:xfrm>
      </p:grpSpPr>
      <p:sp>
        <p:nvSpPr>
          <p:cNvPr id="102" name="Google Shape;102;p37"/>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3" name="Google Shape;103;p37"/>
          <p:cNvSpPr txBox="1">
            <a:spLocks noGrp="1"/>
          </p:cNvSpPr>
          <p:nvPr>
            <p:ph type="body" idx="1"/>
          </p:nvPr>
        </p:nvSpPr>
        <p:spPr>
          <a:xfrm>
            <a:off x="609480" y="1604520"/>
            <a:ext cx="3533040" cy="189684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104" name="Google Shape;104;p37"/>
          <p:cNvSpPr txBox="1">
            <a:spLocks noGrp="1"/>
          </p:cNvSpPr>
          <p:nvPr>
            <p:ph type="body" idx="2"/>
          </p:nvPr>
        </p:nvSpPr>
        <p:spPr>
          <a:xfrm>
            <a:off x="4319640" y="1604520"/>
            <a:ext cx="3533040" cy="189684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105" name="Google Shape;105;p37"/>
          <p:cNvSpPr txBox="1">
            <a:spLocks noGrp="1"/>
          </p:cNvSpPr>
          <p:nvPr>
            <p:ph type="body" idx="3"/>
          </p:nvPr>
        </p:nvSpPr>
        <p:spPr>
          <a:xfrm>
            <a:off x="8029800" y="1604520"/>
            <a:ext cx="3533040" cy="189684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106" name="Google Shape;106;p37"/>
          <p:cNvSpPr txBox="1">
            <a:spLocks noGrp="1"/>
          </p:cNvSpPr>
          <p:nvPr>
            <p:ph type="body" idx="4"/>
          </p:nvPr>
        </p:nvSpPr>
        <p:spPr>
          <a:xfrm>
            <a:off x="609480" y="3682080"/>
            <a:ext cx="3533040" cy="189684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107" name="Google Shape;107;p37"/>
          <p:cNvSpPr txBox="1">
            <a:spLocks noGrp="1"/>
          </p:cNvSpPr>
          <p:nvPr>
            <p:ph type="body" idx="5"/>
          </p:nvPr>
        </p:nvSpPr>
        <p:spPr>
          <a:xfrm>
            <a:off x="4319640" y="3682080"/>
            <a:ext cx="3533040" cy="189684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108" name="Google Shape;108;p37"/>
          <p:cNvSpPr txBox="1">
            <a:spLocks noGrp="1"/>
          </p:cNvSpPr>
          <p:nvPr>
            <p:ph type="body" idx="6"/>
          </p:nvPr>
        </p:nvSpPr>
        <p:spPr>
          <a:xfrm>
            <a:off x="8029800" y="3682080"/>
            <a:ext cx="3533040" cy="189684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Blank Slide" type="blank">
  <p:cSld name="BLANK">
    <p:spTree>
      <p:nvGrpSpPr>
        <p:cNvPr id="1" name="Shape 116"/>
        <p:cNvGrpSpPr/>
        <p:nvPr/>
      </p:nvGrpSpPr>
      <p:grpSpPr>
        <a:xfrm>
          <a:off x="0" y="0"/>
          <a:ext cx="0" cy="0"/>
          <a:chOff x="0" y="0"/>
          <a:chExt cx="0" cy="0"/>
        </a:xfrm>
      </p:grpSpPr>
      <p:sp>
        <p:nvSpPr>
          <p:cNvPr id="117" name="Google Shape;117;p11"/>
          <p:cNvSpPr txBox="1">
            <a:spLocks noGrp="1"/>
          </p:cNvSpPr>
          <p:nvPr>
            <p:ph type="ftr" idx="11"/>
          </p:nvPr>
        </p:nvSpPr>
        <p:spPr>
          <a:xfrm>
            <a:off x="4038480" y="6356520"/>
            <a:ext cx="4114440" cy="36468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8" name="Google Shape;118;p11"/>
          <p:cNvSpPr txBox="1">
            <a:spLocks noGrp="1"/>
          </p:cNvSpPr>
          <p:nvPr>
            <p:ph type="sldNum" idx="12"/>
          </p:nvPr>
        </p:nvSpPr>
        <p:spPr>
          <a:xfrm>
            <a:off x="8610480" y="6356520"/>
            <a:ext cx="2742840" cy="364680"/>
          </a:xfrm>
          <a:prstGeom prst="rect">
            <a:avLst/>
          </a:prstGeom>
          <a:noFill/>
          <a:ln>
            <a:noFill/>
          </a:ln>
        </p:spPr>
        <p:txBody>
          <a:bodyPr spcFirstLastPara="1" wrap="square" lIns="91425" tIns="45700" rIns="91425" bIns="45700" anchor="ctr" anchorCtr="0">
            <a:noAutofit/>
          </a:bodyPr>
          <a:lstStyle>
            <a:lvl1pPr marL="0" lvl="0" indent="0" algn="r">
              <a:lnSpc>
                <a:spcPct val="100000"/>
              </a:lnSpc>
              <a:spcBef>
                <a:spcPts val="0"/>
              </a:spcBef>
              <a:buClr>
                <a:srgbClr val="8B8B8B"/>
              </a:buClr>
              <a:buSzPts val="1200"/>
              <a:buFont typeface="Calibri"/>
              <a:buNone/>
              <a:defRPr sz="1200" b="0" strike="noStrike">
                <a:solidFill>
                  <a:srgbClr val="8B8B8B"/>
                </a:solidFill>
                <a:latin typeface="Calibri"/>
                <a:ea typeface="Calibri"/>
                <a:cs typeface="Calibri"/>
                <a:sym typeface="Calibri"/>
              </a:defRPr>
            </a:lvl1pPr>
            <a:lvl2pPr marL="0" lvl="1" indent="0" algn="r">
              <a:lnSpc>
                <a:spcPct val="100000"/>
              </a:lnSpc>
              <a:spcBef>
                <a:spcPts val="0"/>
              </a:spcBef>
              <a:buClr>
                <a:srgbClr val="8B8B8B"/>
              </a:buClr>
              <a:buSzPts val="1200"/>
              <a:buFont typeface="Calibri"/>
              <a:buNone/>
              <a:defRPr sz="1200" b="0" strike="noStrike">
                <a:solidFill>
                  <a:srgbClr val="8B8B8B"/>
                </a:solidFill>
                <a:latin typeface="Calibri"/>
                <a:ea typeface="Calibri"/>
                <a:cs typeface="Calibri"/>
                <a:sym typeface="Calibri"/>
              </a:defRPr>
            </a:lvl2pPr>
            <a:lvl3pPr marL="0" lvl="2" indent="0" algn="r">
              <a:lnSpc>
                <a:spcPct val="100000"/>
              </a:lnSpc>
              <a:spcBef>
                <a:spcPts val="0"/>
              </a:spcBef>
              <a:buClr>
                <a:srgbClr val="8B8B8B"/>
              </a:buClr>
              <a:buSzPts val="1200"/>
              <a:buFont typeface="Calibri"/>
              <a:buNone/>
              <a:defRPr sz="1200" b="0" strike="noStrike">
                <a:solidFill>
                  <a:srgbClr val="8B8B8B"/>
                </a:solidFill>
                <a:latin typeface="Calibri"/>
                <a:ea typeface="Calibri"/>
                <a:cs typeface="Calibri"/>
                <a:sym typeface="Calibri"/>
              </a:defRPr>
            </a:lvl3pPr>
            <a:lvl4pPr marL="0" lvl="3" indent="0" algn="r">
              <a:lnSpc>
                <a:spcPct val="100000"/>
              </a:lnSpc>
              <a:spcBef>
                <a:spcPts val="0"/>
              </a:spcBef>
              <a:buClr>
                <a:srgbClr val="8B8B8B"/>
              </a:buClr>
              <a:buSzPts val="1200"/>
              <a:buFont typeface="Calibri"/>
              <a:buNone/>
              <a:defRPr sz="1200" b="0" strike="noStrike">
                <a:solidFill>
                  <a:srgbClr val="8B8B8B"/>
                </a:solidFill>
                <a:latin typeface="Calibri"/>
                <a:ea typeface="Calibri"/>
                <a:cs typeface="Calibri"/>
                <a:sym typeface="Calibri"/>
              </a:defRPr>
            </a:lvl4pPr>
            <a:lvl5pPr marL="0" lvl="4" indent="0" algn="r">
              <a:lnSpc>
                <a:spcPct val="100000"/>
              </a:lnSpc>
              <a:spcBef>
                <a:spcPts val="0"/>
              </a:spcBef>
              <a:buClr>
                <a:srgbClr val="8B8B8B"/>
              </a:buClr>
              <a:buSzPts val="1200"/>
              <a:buFont typeface="Calibri"/>
              <a:buNone/>
              <a:defRPr sz="1200" b="0" strike="noStrike">
                <a:solidFill>
                  <a:srgbClr val="8B8B8B"/>
                </a:solidFill>
                <a:latin typeface="Calibri"/>
                <a:ea typeface="Calibri"/>
                <a:cs typeface="Calibri"/>
                <a:sym typeface="Calibri"/>
              </a:defRPr>
            </a:lvl5pPr>
            <a:lvl6pPr marL="0" lvl="5" indent="0" algn="r">
              <a:lnSpc>
                <a:spcPct val="100000"/>
              </a:lnSpc>
              <a:spcBef>
                <a:spcPts val="0"/>
              </a:spcBef>
              <a:buClr>
                <a:srgbClr val="8B8B8B"/>
              </a:buClr>
              <a:buSzPts val="1200"/>
              <a:buFont typeface="Calibri"/>
              <a:buNone/>
              <a:defRPr sz="1200" b="0" strike="noStrike">
                <a:solidFill>
                  <a:srgbClr val="8B8B8B"/>
                </a:solidFill>
                <a:latin typeface="Calibri"/>
                <a:ea typeface="Calibri"/>
                <a:cs typeface="Calibri"/>
                <a:sym typeface="Calibri"/>
              </a:defRPr>
            </a:lvl6pPr>
            <a:lvl7pPr marL="0" lvl="6" indent="0" algn="r">
              <a:lnSpc>
                <a:spcPct val="100000"/>
              </a:lnSpc>
              <a:spcBef>
                <a:spcPts val="0"/>
              </a:spcBef>
              <a:buClr>
                <a:srgbClr val="8B8B8B"/>
              </a:buClr>
              <a:buSzPts val="1200"/>
              <a:buFont typeface="Calibri"/>
              <a:buNone/>
              <a:defRPr sz="1200" b="0" strike="noStrike">
                <a:solidFill>
                  <a:srgbClr val="8B8B8B"/>
                </a:solidFill>
                <a:latin typeface="Calibri"/>
                <a:ea typeface="Calibri"/>
                <a:cs typeface="Calibri"/>
                <a:sym typeface="Calibri"/>
              </a:defRPr>
            </a:lvl7pPr>
            <a:lvl8pPr marL="0" lvl="7" indent="0" algn="r">
              <a:lnSpc>
                <a:spcPct val="100000"/>
              </a:lnSpc>
              <a:spcBef>
                <a:spcPts val="0"/>
              </a:spcBef>
              <a:buClr>
                <a:srgbClr val="8B8B8B"/>
              </a:buClr>
              <a:buSzPts val="1200"/>
              <a:buFont typeface="Calibri"/>
              <a:buNone/>
              <a:defRPr sz="1200" b="0" strike="noStrike">
                <a:solidFill>
                  <a:srgbClr val="8B8B8B"/>
                </a:solidFill>
                <a:latin typeface="Calibri"/>
                <a:ea typeface="Calibri"/>
                <a:cs typeface="Calibri"/>
                <a:sym typeface="Calibri"/>
              </a:defRPr>
            </a:lvl8pPr>
            <a:lvl9pPr marL="0" lvl="8" indent="0" algn="r">
              <a:lnSpc>
                <a:spcPct val="100000"/>
              </a:lnSpc>
              <a:spcBef>
                <a:spcPts val="0"/>
              </a:spcBef>
              <a:buClr>
                <a:srgbClr val="8B8B8B"/>
              </a:buClr>
              <a:buSzPts val="1200"/>
              <a:buFont typeface="Calibri"/>
              <a:buNone/>
              <a:defRPr sz="1200" b="0" strike="noStrike">
                <a:solidFill>
                  <a:srgbClr val="8B8B8B"/>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‹nº›</a:t>
            </a:fld>
            <a:endParaRPr/>
          </a:p>
        </p:txBody>
      </p:sp>
      <p:sp>
        <p:nvSpPr>
          <p:cNvPr id="119" name="Google Shape;119;p11"/>
          <p:cNvSpPr txBox="1">
            <a:spLocks noGrp="1"/>
          </p:cNvSpPr>
          <p:nvPr>
            <p:ph type="dt" idx="10"/>
          </p:nvPr>
        </p:nvSpPr>
        <p:spPr>
          <a:xfrm>
            <a:off x="838080" y="6356520"/>
            <a:ext cx="2742840" cy="36468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B8B8B"/>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9"/>
        <p:cNvGrpSpPr/>
        <p:nvPr/>
      </p:nvGrpSpPr>
      <p:grpSpPr>
        <a:xfrm>
          <a:off x="0" y="0"/>
          <a:ext cx="0" cy="0"/>
          <a:chOff x="0" y="0"/>
          <a:chExt cx="0" cy="0"/>
        </a:xfrm>
      </p:grpSpPr>
      <p:sp>
        <p:nvSpPr>
          <p:cNvPr id="140" name="Google Shape;140;p41"/>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1" name="Google Shape;141;p41"/>
          <p:cNvSpPr txBox="1">
            <a:spLocks noGrp="1"/>
          </p:cNvSpPr>
          <p:nvPr>
            <p:ph type="ftr" idx="11"/>
          </p:nvPr>
        </p:nvSpPr>
        <p:spPr>
          <a:xfrm>
            <a:off x="4038480" y="6356520"/>
            <a:ext cx="4114440" cy="36468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2" name="Google Shape;142;p41"/>
          <p:cNvSpPr txBox="1">
            <a:spLocks noGrp="1"/>
          </p:cNvSpPr>
          <p:nvPr>
            <p:ph type="sldNum" idx="12"/>
          </p:nvPr>
        </p:nvSpPr>
        <p:spPr>
          <a:xfrm>
            <a:off x="8610480" y="6356520"/>
            <a:ext cx="2742840" cy="364680"/>
          </a:xfrm>
          <a:prstGeom prst="rect">
            <a:avLst/>
          </a:prstGeom>
          <a:noFill/>
          <a:ln>
            <a:noFill/>
          </a:ln>
        </p:spPr>
        <p:txBody>
          <a:bodyPr spcFirstLastPara="1" wrap="square" lIns="91425" tIns="45700" rIns="91425" bIns="45700" anchor="ctr" anchorCtr="0">
            <a:noAutofit/>
          </a:bodyPr>
          <a:lstStyle>
            <a:lvl1pPr marL="0" lvl="0" indent="0" algn="r">
              <a:lnSpc>
                <a:spcPct val="100000"/>
              </a:lnSpc>
              <a:spcBef>
                <a:spcPts val="0"/>
              </a:spcBef>
              <a:buClr>
                <a:srgbClr val="8B8B8B"/>
              </a:buClr>
              <a:buSzPts val="1200"/>
              <a:buFont typeface="Calibri"/>
              <a:buNone/>
              <a:defRPr sz="1200" b="0" strike="noStrike">
                <a:solidFill>
                  <a:srgbClr val="8B8B8B"/>
                </a:solidFill>
                <a:latin typeface="Calibri"/>
                <a:ea typeface="Calibri"/>
                <a:cs typeface="Calibri"/>
                <a:sym typeface="Calibri"/>
              </a:defRPr>
            </a:lvl1pPr>
            <a:lvl2pPr marL="0" lvl="1" indent="0" algn="r">
              <a:lnSpc>
                <a:spcPct val="100000"/>
              </a:lnSpc>
              <a:spcBef>
                <a:spcPts val="0"/>
              </a:spcBef>
              <a:buClr>
                <a:srgbClr val="8B8B8B"/>
              </a:buClr>
              <a:buSzPts val="1200"/>
              <a:buFont typeface="Calibri"/>
              <a:buNone/>
              <a:defRPr sz="1200" b="0" strike="noStrike">
                <a:solidFill>
                  <a:srgbClr val="8B8B8B"/>
                </a:solidFill>
                <a:latin typeface="Calibri"/>
                <a:ea typeface="Calibri"/>
                <a:cs typeface="Calibri"/>
                <a:sym typeface="Calibri"/>
              </a:defRPr>
            </a:lvl2pPr>
            <a:lvl3pPr marL="0" lvl="2" indent="0" algn="r">
              <a:lnSpc>
                <a:spcPct val="100000"/>
              </a:lnSpc>
              <a:spcBef>
                <a:spcPts val="0"/>
              </a:spcBef>
              <a:buClr>
                <a:srgbClr val="8B8B8B"/>
              </a:buClr>
              <a:buSzPts val="1200"/>
              <a:buFont typeface="Calibri"/>
              <a:buNone/>
              <a:defRPr sz="1200" b="0" strike="noStrike">
                <a:solidFill>
                  <a:srgbClr val="8B8B8B"/>
                </a:solidFill>
                <a:latin typeface="Calibri"/>
                <a:ea typeface="Calibri"/>
                <a:cs typeface="Calibri"/>
                <a:sym typeface="Calibri"/>
              </a:defRPr>
            </a:lvl3pPr>
            <a:lvl4pPr marL="0" lvl="3" indent="0" algn="r">
              <a:lnSpc>
                <a:spcPct val="100000"/>
              </a:lnSpc>
              <a:spcBef>
                <a:spcPts val="0"/>
              </a:spcBef>
              <a:buClr>
                <a:srgbClr val="8B8B8B"/>
              </a:buClr>
              <a:buSzPts val="1200"/>
              <a:buFont typeface="Calibri"/>
              <a:buNone/>
              <a:defRPr sz="1200" b="0" strike="noStrike">
                <a:solidFill>
                  <a:srgbClr val="8B8B8B"/>
                </a:solidFill>
                <a:latin typeface="Calibri"/>
                <a:ea typeface="Calibri"/>
                <a:cs typeface="Calibri"/>
                <a:sym typeface="Calibri"/>
              </a:defRPr>
            </a:lvl4pPr>
            <a:lvl5pPr marL="0" lvl="4" indent="0" algn="r">
              <a:lnSpc>
                <a:spcPct val="100000"/>
              </a:lnSpc>
              <a:spcBef>
                <a:spcPts val="0"/>
              </a:spcBef>
              <a:buClr>
                <a:srgbClr val="8B8B8B"/>
              </a:buClr>
              <a:buSzPts val="1200"/>
              <a:buFont typeface="Calibri"/>
              <a:buNone/>
              <a:defRPr sz="1200" b="0" strike="noStrike">
                <a:solidFill>
                  <a:srgbClr val="8B8B8B"/>
                </a:solidFill>
                <a:latin typeface="Calibri"/>
                <a:ea typeface="Calibri"/>
                <a:cs typeface="Calibri"/>
                <a:sym typeface="Calibri"/>
              </a:defRPr>
            </a:lvl5pPr>
            <a:lvl6pPr marL="0" lvl="5" indent="0" algn="r">
              <a:lnSpc>
                <a:spcPct val="100000"/>
              </a:lnSpc>
              <a:spcBef>
                <a:spcPts val="0"/>
              </a:spcBef>
              <a:buClr>
                <a:srgbClr val="8B8B8B"/>
              </a:buClr>
              <a:buSzPts val="1200"/>
              <a:buFont typeface="Calibri"/>
              <a:buNone/>
              <a:defRPr sz="1200" b="0" strike="noStrike">
                <a:solidFill>
                  <a:srgbClr val="8B8B8B"/>
                </a:solidFill>
                <a:latin typeface="Calibri"/>
                <a:ea typeface="Calibri"/>
                <a:cs typeface="Calibri"/>
                <a:sym typeface="Calibri"/>
              </a:defRPr>
            </a:lvl6pPr>
            <a:lvl7pPr marL="0" lvl="6" indent="0" algn="r">
              <a:lnSpc>
                <a:spcPct val="100000"/>
              </a:lnSpc>
              <a:spcBef>
                <a:spcPts val="0"/>
              </a:spcBef>
              <a:buClr>
                <a:srgbClr val="8B8B8B"/>
              </a:buClr>
              <a:buSzPts val="1200"/>
              <a:buFont typeface="Calibri"/>
              <a:buNone/>
              <a:defRPr sz="1200" b="0" strike="noStrike">
                <a:solidFill>
                  <a:srgbClr val="8B8B8B"/>
                </a:solidFill>
                <a:latin typeface="Calibri"/>
                <a:ea typeface="Calibri"/>
                <a:cs typeface="Calibri"/>
                <a:sym typeface="Calibri"/>
              </a:defRPr>
            </a:lvl7pPr>
            <a:lvl8pPr marL="0" lvl="7" indent="0" algn="r">
              <a:lnSpc>
                <a:spcPct val="100000"/>
              </a:lnSpc>
              <a:spcBef>
                <a:spcPts val="0"/>
              </a:spcBef>
              <a:buClr>
                <a:srgbClr val="8B8B8B"/>
              </a:buClr>
              <a:buSzPts val="1200"/>
              <a:buFont typeface="Calibri"/>
              <a:buNone/>
              <a:defRPr sz="1200" b="0" strike="noStrike">
                <a:solidFill>
                  <a:srgbClr val="8B8B8B"/>
                </a:solidFill>
                <a:latin typeface="Calibri"/>
                <a:ea typeface="Calibri"/>
                <a:cs typeface="Calibri"/>
                <a:sym typeface="Calibri"/>
              </a:defRPr>
            </a:lvl8pPr>
            <a:lvl9pPr marL="0" lvl="8" indent="0" algn="r">
              <a:lnSpc>
                <a:spcPct val="100000"/>
              </a:lnSpc>
              <a:spcBef>
                <a:spcPts val="0"/>
              </a:spcBef>
              <a:buClr>
                <a:srgbClr val="8B8B8B"/>
              </a:buClr>
              <a:buSzPts val="1200"/>
              <a:buFont typeface="Calibri"/>
              <a:buNone/>
              <a:defRPr sz="1200" b="0" strike="noStrike">
                <a:solidFill>
                  <a:srgbClr val="8B8B8B"/>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‹nº›</a:t>
            </a:fld>
            <a:endParaRPr/>
          </a:p>
        </p:txBody>
      </p:sp>
      <p:sp>
        <p:nvSpPr>
          <p:cNvPr id="143" name="Google Shape;143;p41"/>
          <p:cNvSpPr txBox="1">
            <a:spLocks noGrp="1"/>
          </p:cNvSpPr>
          <p:nvPr>
            <p:ph type="dt" idx="10"/>
          </p:nvPr>
        </p:nvSpPr>
        <p:spPr>
          <a:xfrm>
            <a:off x="838080" y="6356520"/>
            <a:ext cx="2742840" cy="36468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B8B8B"/>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Centered Text" type="objOnly">
  <p:cSld name="OBJECT_ONLY">
    <p:spTree>
      <p:nvGrpSpPr>
        <p:cNvPr id="1" name="Shape 144"/>
        <p:cNvGrpSpPr/>
        <p:nvPr/>
      </p:nvGrpSpPr>
      <p:grpSpPr>
        <a:xfrm>
          <a:off x="0" y="0"/>
          <a:ext cx="0" cy="0"/>
          <a:chOff x="0" y="0"/>
          <a:chExt cx="0" cy="0"/>
        </a:xfrm>
      </p:grpSpPr>
      <p:sp>
        <p:nvSpPr>
          <p:cNvPr id="145" name="Google Shape;145;p42"/>
          <p:cNvSpPr txBox="1">
            <a:spLocks noGrp="1"/>
          </p:cNvSpPr>
          <p:nvPr>
            <p:ph type="subTitle" idx="1"/>
          </p:nvPr>
        </p:nvSpPr>
        <p:spPr>
          <a:xfrm>
            <a:off x="609480" y="273600"/>
            <a:ext cx="10972440" cy="5307840"/>
          </a:xfrm>
          <a:prstGeom prst="rect">
            <a:avLst/>
          </a:prstGeom>
          <a:noFill/>
          <a:ln>
            <a:noFill/>
          </a:ln>
        </p:spPr>
        <p:txBody>
          <a:bodyPr spcFirstLastPara="1" wrap="square" lIns="0" tIns="0" rIns="0" bIns="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6" name="Google Shape;146;p42"/>
          <p:cNvSpPr txBox="1">
            <a:spLocks noGrp="1"/>
          </p:cNvSpPr>
          <p:nvPr>
            <p:ph type="ftr" idx="11"/>
          </p:nvPr>
        </p:nvSpPr>
        <p:spPr>
          <a:xfrm>
            <a:off x="4038480" y="6356520"/>
            <a:ext cx="4114440" cy="36468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7" name="Google Shape;147;p42"/>
          <p:cNvSpPr txBox="1">
            <a:spLocks noGrp="1"/>
          </p:cNvSpPr>
          <p:nvPr>
            <p:ph type="sldNum" idx="12"/>
          </p:nvPr>
        </p:nvSpPr>
        <p:spPr>
          <a:xfrm>
            <a:off x="8610480" y="6356520"/>
            <a:ext cx="2742840" cy="364680"/>
          </a:xfrm>
          <a:prstGeom prst="rect">
            <a:avLst/>
          </a:prstGeom>
          <a:noFill/>
          <a:ln>
            <a:noFill/>
          </a:ln>
        </p:spPr>
        <p:txBody>
          <a:bodyPr spcFirstLastPara="1" wrap="square" lIns="91425" tIns="45700" rIns="91425" bIns="45700" anchor="ctr" anchorCtr="0">
            <a:noAutofit/>
          </a:bodyPr>
          <a:lstStyle>
            <a:lvl1pPr marL="0" lvl="0" indent="0" algn="r">
              <a:lnSpc>
                <a:spcPct val="100000"/>
              </a:lnSpc>
              <a:spcBef>
                <a:spcPts val="0"/>
              </a:spcBef>
              <a:buClr>
                <a:srgbClr val="8B8B8B"/>
              </a:buClr>
              <a:buSzPts val="1200"/>
              <a:buFont typeface="Calibri"/>
              <a:buNone/>
              <a:defRPr sz="1200" b="0" strike="noStrike">
                <a:solidFill>
                  <a:srgbClr val="8B8B8B"/>
                </a:solidFill>
                <a:latin typeface="Calibri"/>
                <a:ea typeface="Calibri"/>
                <a:cs typeface="Calibri"/>
                <a:sym typeface="Calibri"/>
              </a:defRPr>
            </a:lvl1pPr>
            <a:lvl2pPr marL="0" lvl="1" indent="0" algn="r">
              <a:lnSpc>
                <a:spcPct val="100000"/>
              </a:lnSpc>
              <a:spcBef>
                <a:spcPts val="0"/>
              </a:spcBef>
              <a:buClr>
                <a:srgbClr val="8B8B8B"/>
              </a:buClr>
              <a:buSzPts val="1200"/>
              <a:buFont typeface="Calibri"/>
              <a:buNone/>
              <a:defRPr sz="1200" b="0" strike="noStrike">
                <a:solidFill>
                  <a:srgbClr val="8B8B8B"/>
                </a:solidFill>
                <a:latin typeface="Calibri"/>
                <a:ea typeface="Calibri"/>
                <a:cs typeface="Calibri"/>
                <a:sym typeface="Calibri"/>
              </a:defRPr>
            </a:lvl2pPr>
            <a:lvl3pPr marL="0" lvl="2" indent="0" algn="r">
              <a:lnSpc>
                <a:spcPct val="100000"/>
              </a:lnSpc>
              <a:spcBef>
                <a:spcPts val="0"/>
              </a:spcBef>
              <a:buClr>
                <a:srgbClr val="8B8B8B"/>
              </a:buClr>
              <a:buSzPts val="1200"/>
              <a:buFont typeface="Calibri"/>
              <a:buNone/>
              <a:defRPr sz="1200" b="0" strike="noStrike">
                <a:solidFill>
                  <a:srgbClr val="8B8B8B"/>
                </a:solidFill>
                <a:latin typeface="Calibri"/>
                <a:ea typeface="Calibri"/>
                <a:cs typeface="Calibri"/>
                <a:sym typeface="Calibri"/>
              </a:defRPr>
            </a:lvl3pPr>
            <a:lvl4pPr marL="0" lvl="3" indent="0" algn="r">
              <a:lnSpc>
                <a:spcPct val="100000"/>
              </a:lnSpc>
              <a:spcBef>
                <a:spcPts val="0"/>
              </a:spcBef>
              <a:buClr>
                <a:srgbClr val="8B8B8B"/>
              </a:buClr>
              <a:buSzPts val="1200"/>
              <a:buFont typeface="Calibri"/>
              <a:buNone/>
              <a:defRPr sz="1200" b="0" strike="noStrike">
                <a:solidFill>
                  <a:srgbClr val="8B8B8B"/>
                </a:solidFill>
                <a:latin typeface="Calibri"/>
                <a:ea typeface="Calibri"/>
                <a:cs typeface="Calibri"/>
                <a:sym typeface="Calibri"/>
              </a:defRPr>
            </a:lvl4pPr>
            <a:lvl5pPr marL="0" lvl="4" indent="0" algn="r">
              <a:lnSpc>
                <a:spcPct val="100000"/>
              </a:lnSpc>
              <a:spcBef>
                <a:spcPts val="0"/>
              </a:spcBef>
              <a:buClr>
                <a:srgbClr val="8B8B8B"/>
              </a:buClr>
              <a:buSzPts val="1200"/>
              <a:buFont typeface="Calibri"/>
              <a:buNone/>
              <a:defRPr sz="1200" b="0" strike="noStrike">
                <a:solidFill>
                  <a:srgbClr val="8B8B8B"/>
                </a:solidFill>
                <a:latin typeface="Calibri"/>
                <a:ea typeface="Calibri"/>
                <a:cs typeface="Calibri"/>
                <a:sym typeface="Calibri"/>
              </a:defRPr>
            </a:lvl5pPr>
            <a:lvl6pPr marL="0" lvl="5" indent="0" algn="r">
              <a:lnSpc>
                <a:spcPct val="100000"/>
              </a:lnSpc>
              <a:spcBef>
                <a:spcPts val="0"/>
              </a:spcBef>
              <a:buClr>
                <a:srgbClr val="8B8B8B"/>
              </a:buClr>
              <a:buSzPts val="1200"/>
              <a:buFont typeface="Calibri"/>
              <a:buNone/>
              <a:defRPr sz="1200" b="0" strike="noStrike">
                <a:solidFill>
                  <a:srgbClr val="8B8B8B"/>
                </a:solidFill>
                <a:latin typeface="Calibri"/>
                <a:ea typeface="Calibri"/>
                <a:cs typeface="Calibri"/>
                <a:sym typeface="Calibri"/>
              </a:defRPr>
            </a:lvl6pPr>
            <a:lvl7pPr marL="0" lvl="6" indent="0" algn="r">
              <a:lnSpc>
                <a:spcPct val="100000"/>
              </a:lnSpc>
              <a:spcBef>
                <a:spcPts val="0"/>
              </a:spcBef>
              <a:buClr>
                <a:srgbClr val="8B8B8B"/>
              </a:buClr>
              <a:buSzPts val="1200"/>
              <a:buFont typeface="Calibri"/>
              <a:buNone/>
              <a:defRPr sz="1200" b="0" strike="noStrike">
                <a:solidFill>
                  <a:srgbClr val="8B8B8B"/>
                </a:solidFill>
                <a:latin typeface="Calibri"/>
                <a:ea typeface="Calibri"/>
                <a:cs typeface="Calibri"/>
                <a:sym typeface="Calibri"/>
              </a:defRPr>
            </a:lvl7pPr>
            <a:lvl8pPr marL="0" lvl="7" indent="0" algn="r">
              <a:lnSpc>
                <a:spcPct val="100000"/>
              </a:lnSpc>
              <a:spcBef>
                <a:spcPts val="0"/>
              </a:spcBef>
              <a:buClr>
                <a:srgbClr val="8B8B8B"/>
              </a:buClr>
              <a:buSzPts val="1200"/>
              <a:buFont typeface="Calibri"/>
              <a:buNone/>
              <a:defRPr sz="1200" b="0" strike="noStrike">
                <a:solidFill>
                  <a:srgbClr val="8B8B8B"/>
                </a:solidFill>
                <a:latin typeface="Calibri"/>
                <a:ea typeface="Calibri"/>
                <a:cs typeface="Calibri"/>
                <a:sym typeface="Calibri"/>
              </a:defRPr>
            </a:lvl8pPr>
            <a:lvl9pPr marL="0" lvl="8" indent="0" algn="r">
              <a:lnSpc>
                <a:spcPct val="100000"/>
              </a:lnSpc>
              <a:spcBef>
                <a:spcPts val="0"/>
              </a:spcBef>
              <a:buClr>
                <a:srgbClr val="8B8B8B"/>
              </a:buClr>
              <a:buSzPts val="1200"/>
              <a:buFont typeface="Calibri"/>
              <a:buNone/>
              <a:defRPr sz="1200" b="0" strike="noStrike">
                <a:solidFill>
                  <a:srgbClr val="8B8B8B"/>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‹nº›</a:t>
            </a:fld>
            <a:endParaRPr/>
          </a:p>
        </p:txBody>
      </p:sp>
      <p:sp>
        <p:nvSpPr>
          <p:cNvPr id="148" name="Google Shape;148;p42"/>
          <p:cNvSpPr txBox="1">
            <a:spLocks noGrp="1"/>
          </p:cNvSpPr>
          <p:nvPr>
            <p:ph type="dt" idx="10"/>
          </p:nvPr>
        </p:nvSpPr>
        <p:spPr>
          <a:xfrm>
            <a:off x="838080" y="6356520"/>
            <a:ext cx="2742840" cy="36468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B8B8B"/>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2 Content and Content" type="twoObjAndObj">
  <p:cSld name="TWO_OBJECTS_AND_OBJECT">
    <p:spTree>
      <p:nvGrpSpPr>
        <p:cNvPr id="1" name="Shape 149"/>
        <p:cNvGrpSpPr/>
        <p:nvPr/>
      </p:nvGrpSpPr>
      <p:grpSpPr>
        <a:xfrm>
          <a:off x="0" y="0"/>
          <a:ext cx="0" cy="0"/>
          <a:chOff x="0" y="0"/>
          <a:chExt cx="0" cy="0"/>
        </a:xfrm>
      </p:grpSpPr>
      <p:sp>
        <p:nvSpPr>
          <p:cNvPr id="150" name="Google Shape;150;p43"/>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1" name="Google Shape;151;p43"/>
          <p:cNvSpPr txBox="1">
            <a:spLocks noGrp="1"/>
          </p:cNvSpPr>
          <p:nvPr>
            <p:ph type="body" idx="1"/>
          </p:nvPr>
        </p:nvSpPr>
        <p:spPr>
          <a:xfrm>
            <a:off x="609480" y="1604520"/>
            <a:ext cx="5354280" cy="189684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152" name="Google Shape;152;p43"/>
          <p:cNvSpPr txBox="1">
            <a:spLocks noGrp="1"/>
          </p:cNvSpPr>
          <p:nvPr>
            <p:ph type="body" idx="2"/>
          </p:nvPr>
        </p:nvSpPr>
        <p:spPr>
          <a:xfrm>
            <a:off x="6231960" y="1604520"/>
            <a:ext cx="5354280" cy="397728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153" name="Google Shape;153;p43"/>
          <p:cNvSpPr txBox="1">
            <a:spLocks noGrp="1"/>
          </p:cNvSpPr>
          <p:nvPr>
            <p:ph type="body" idx="3"/>
          </p:nvPr>
        </p:nvSpPr>
        <p:spPr>
          <a:xfrm>
            <a:off x="609480" y="3682080"/>
            <a:ext cx="5354280" cy="189684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154" name="Google Shape;154;p43"/>
          <p:cNvSpPr txBox="1">
            <a:spLocks noGrp="1"/>
          </p:cNvSpPr>
          <p:nvPr>
            <p:ph type="ftr" idx="11"/>
          </p:nvPr>
        </p:nvSpPr>
        <p:spPr>
          <a:xfrm>
            <a:off x="4038480" y="6356520"/>
            <a:ext cx="4114440" cy="36468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5" name="Google Shape;155;p43"/>
          <p:cNvSpPr txBox="1">
            <a:spLocks noGrp="1"/>
          </p:cNvSpPr>
          <p:nvPr>
            <p:ph type="sldNum" idx="12"/>
          </p:nvPr>
        </p:nvSpPr>
        <p:spPr>
          <a:xfrm>
            <a:off x="8610480" y="6356520"/>
            <a:ext cx="2742840" cy="364680"/>
          </a:xfrm>
          <a:prstGeom prst="rect">
            <a:avLst/>
          </a:prstGeom>
          <a:noFill/>
          <a:ln>
            <a:noFill/>
          </a:ln>
        </p:spPr>
        <p:txBody>
          <a:bodyPr spcFirstLastPara="1" wrap="square" lIns="91425" tIns="45700" rIns="91425" bIns="45700" anchor="ctr" anchorCtr="0">
            <a:noAutofit/>
          </a:bodyPr>
          <a:lstStyle>
            <a:lvl1pPr marL="0" lvl="0" indent="0" algn="r">
              <a:lnSpc>
                <a:spcPct val="100000"/>
              </a:lnSpc>
              <a:spcBef>
                <a:spcPts val="0"/>
              </a:spcBef>
              <a:buClr>
                <a:srgbClr val="8B8B8B"/>
              </a:buClr>
              <a:buSzPts val="1200"/>
              <a:buFont typeface="Calibri"/>
              <a:buNone/>
              <a:defRPr sz="1200" b="0" strike="noStrike">
                <a:solidFill>
                  <a:srgbClr val="8B8B8B"/>
                </a:solidFill>
                <a:latin typeface="Calibri"/>
                <a:ea typeface="Calibri"/>
                <a:cs typeface="Calibri"/>
                <a:sym typeface="Calibri"/>
              </a:defRPr>
            </a:lvl1pPr>
            <a:lvl2pPr marL="0" lvl="1" indent="0" algn="r">
              <a:lnSpc>
                <a:spcPct val="100000"/>
              </a:lnSpc>
              <a:spcBef>
                <a:spcPts val="0"/>
              </a:spcBef>
              <a:buClr>
                <a:srgbClr val="8B8B8B"/>
              </a:buClr>
              <a:buSzPts val="1200"/>
              <a:buFont typeface="Calibri"/>
              <a:buNone/>
              <a:defRPr sz="1200" b="0" strike="noStrike">
                <a:solidFill>
                  <a:srgbClr val="8B8B8B"/>
                </a:solidFill>
                <a:latin typeface="Calibri"/>
                <a:ea typeface="Calibri"/>
                <a:cs typeface="Calibri"/>
                <a:sym typeface="Calibri"/>
              </a:defRPr>
            </a:lvl2pPr>
            <a:lvl3pPr marL="0" lvl="2" indent="0" algn="r">
              <a:lnSpc>
                <a:spcPct val="100000"/>
              </a:lnSpc>
              <a:spcBef>
                <a:spcPts val="0"/>
              </a:spcBef>
              <a:buClr>
                <a:srgbClr val="8B8B8B"/>
              </a:buClr>
              <a:buSzPts val="1200"/>
              <a:buFont typeface="Calibri"/>
              <a:buNone/>
              <a:defRPr sz="1200" b="0" strike="noStrike">
                <a:solidFill>
                  <a:srgbClr val="8B8B8B"/>
                </a:solidFill>
                <a:latin typeface="Calibri"/>
                <a:ea typeface="Calibri"/>
                <a:cs typeface="Calibri"/>
                <a:sym typeface="Calibri"/>
              </a:defRPr>
            </a:lvl3pPr>
            <a:lvl4pPr marL="0" lvl="3" indent="0" algn="r">
              <a:lnSpc>
                <a:spcPct val="100000"/>
              </a:lnSpc>
              <a:spcBef>
                <a:spcPts val="0"/>
              </a:spcBef>
              <a:buClr>
                <a:srgbClr val="8B8B8B"/>
              </a:buClr>
              <a:buSzPts val="1200"/>
              <a:buFont typeface="Calibri"/>
              <a:buNone/>
              <a:defRPr sz="1200" b="0" strike="noStrike">
                <a:solidFill>
                  <a:srgbClr val="8B8B8B"/>
                </a:solidFill>
                <a:latin typeface="Calibri"/>
                <a:ea typeface="Calibri"/>
                <a:cs typeface="Calibri"/>
                <a:sym typeface="Calibri"/>
              </a:defRPr>
            </a:lvl4pPr>
            <a:lvl5pPr marL="0" lvl="4" indent="0" algn="r">
              <a:lnSpc>
                <a:spcPct val="100000"/>
              </a:lnSpc>
              <a:spcBef>
                <a:spcPts val="0"/>
              </a:spcBef>
              <a:buClr>
                <a:srgbClr val="8B8B8B"/>
              </a:buClr>
              <a:buSzPts val="1200"/>
              <a:buFont typeface="Calibri"/>
              <a:buNone/>
              <a:defRPr sz="1200" b="0" strike="noStrike">
                <a:solidFill>
                  <a:srgbClr val="8B8B8B"/>
                </a:solidFill>
                <a:latin typeface="Calibri"/>
                <a:ea typeface="Calibri"/>
                <a:cs typeface="Calibri"/>
                <a:sym typeface="Calibri"/>
              </a:defRPr>
            </a:lvl5pPr>
            <a:lvl6pPr marL="0" lvl="5" indent="0" algn="r">
              <a:lnSpc>
                <a:spcPct val="100000"/>
              </a:lnSpc>
              <a:spcBef>
                <a:spcPts val="0"/>
              </a:spcBef>
              <a:buClr>
                <a:srgbClr val="8B8B8B"/>
              </a:buClr>
              <a:buSzPts val="1200"/>
              <a:buFont typeface="Calibri"/>
              <a:buNone/>
              <a:defRPr sz="1200" b="0" strike="noStrike">
                <a:solidFill>
                  <a:srgbClr val="8B8B8B"/>
                </a:solidFill>
                <a:latin typeface="Calibri"/>
                <a:ea typeface="Calibri"/>
                <a:cs typeface="Calibri"/>
                <a:sym typeface="Calibri"/>
              </a:defRPr>
            </a:lvl6pPr>
            <a:lvl7pPr marL="0" lvl="6" indent="0" algn="r">
              <a:lnSpc>
                <a:spcPct val="100000"/>
              </a:lnSpc>
              <a:spcBef>
                <a:spcPts val="0"/>
              </a:spcBef>
              <a:buClr>
                <a:srgbClr val="8B8B8B"/>
              </a:buClr>
              <a:buSzPts val="1200"/>
              <a:buFont typeface="Calibri"/>
              <a:buNone/>
              <a:defRPr sz="1200" b="0" strike="noStrike">
                <a:solidFill>
                  <a:srgbClr val="8B8B8B"/>
                </a:solidFill>
                <a:latin typeface="Calibri"/>
                <a:ea typeface="Calibri"/>
                <a:cs typeface="Calibri"/>
                <a:sym typeface="Calibri"/>
              </a:defRPr>
            </a:lvl7pPr>
            <a:lvl8pPr marL="0" lvl="7" indent="0" algn="r">
              <a:lnSpc>
                <a:spcPct val="100000"/>
              </a:lnSpc>
              <a:spcBef>
                <a:spcPts val="0"/>
              </a:spcBef>
              <a:buClr>
                <a:srgbClr val="8B8B8B"/>
              </a:buClr>
              <a:buSzPts val="1200"/>
              <a:buFont typeface="Calibri"/>
              <a:buNone/>
              <a:defRPr sz="1200" b="0" strike="noStrike">
                <a:solidFill>
                  <a:srgbClr val="8B8B8B"/>
                </a:solidFill>
                <a:latin typeface="Calibri"/>
                <a:ea typeface="Calibri"/>
                <a:cs typeface="Calibri"/>
                <a:sym typeface="Calibri"/>
              </a:defRPr>
            </a:lvl8pPr>
            <a:lvl9pPr marL="0" lvl="8" indent="0" algn="r">
              <a:lnSpc>
                <a:spcPct val="100000"/>
              </a:lnSpc>
              <a:spcBef>
                <a:spcPts val="0"/>
              </a:spcBef>
              <a:buClr>
                <a:srgbClr val="8B8B8B"/>
              </a:buClr>
              <a:buSzPts val="1200"/>
              <a:buFont typeface="Calibri"/>
              <a:buNone/>
              <a:defRPr sz="1200" b="0" strike="noStrike">
                <a:solidFill>
                  <a:srgbClr val="8B8B8B"/>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‹nº›</a:t>
            </a:fld>
            <a:endParaRPr/>
          </a:p>
        </p:txBody>
      </p:sp>
      <p:sp>
        <p:nvSpPr>
          <p:cNvPr id="156" name="Google Shape;156;p43"/>
          <p:cNvSpPr txBox="1">
            <a:spLocks noGrp="1"/>
          </p:cNvSpPr>
          <p:nvPr>
            <p:ph type="dt" idx="10"/>
          </p:nvPr>
        </p:nvSpPr>
        <p:spPr>
          <a:xfrm>
            <a:off x="838080" y="6356520"/>
            <a:ext cx="2742840" cy="36468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B8B8B"/>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Content and 2 Content" type="objAndTwoObj">
  <p:cSld name="OBJECT_AND_TWO_OBJECTS">
    <p:spTree>
      <p:nvGrpSpPr>
        <p:cNvPr id="1" name="Shape 157"/>
        <p:cNvGrpSpPr/>
        <p:nvPr/>
      </p:nvGrpSpPr>
      <p:grpSpPr>
        <a:xfrm>
          <a:off x="0" y="0"/>
          <a:ext cx="0" cy="0"/>
          <a:chOff x="0" y="0"/>
          <a:chExt cx="0" cy="0"/>
        </a:xfrm>
      </p:grpSpPr>
      <p:sp>
        <p:nvSpPr>
          <p:cNvPr id="158" name="Google Shape;158;p44"/>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9" name="Google Shape;159;p44"/>
          <p:cNvSpPr txBox="1">
            <a:spLocks noGrp="1"/>
          </p:cNvSpPr>
          <p:nvPr>
            <p:ph type="body" idx="1"/>
          </p:nvPr>
        </p:nvSpPr>
        <p:spPr>
          <a:xfrm>
            <a:off x="609480" y="1604520"/>
            <a:ext cx="5354280" cy="397728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160" name="Google Shape;160;p44"/>
          <p:cNvSpPr txBox="1">
            <a:spLocks noGrp="1"/>
          </p:cNvSpPr>
          <p:nvPr>
            <p:ph type="body" idx="2"/>
          </p:nvPr>
        </p:nvSpPr>
        <p:spPr>
          <a:xfrm>
            <a:off x="6231960" y="1604520"/>
            <a:ext cx="5354280" cy="189684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161" name="Google Shape;161;p44"/>
          <p:cNvSpPr txBox="1">
            <a:spLocks noGrp="1"/>
          </p:cNvSpPr>
          <p:nvPr>
            <p:ph type="body" idx="3"/>
          </p:nvPr>
        </p:nvSpPr>
        <p:spPr>
          <a:xfrm>
            <a:off x="6231960" y="3682080"/>
            <a:ext cx="5354280" cy="189684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162" name="Google Shape;162;p44"/>
          <p:cNvSpPr txBox="1">
            <a:spLocks noGrp="1"/>
          </p:cNvSpPr>
          <p:nvPr>
            <p:ph type="ftr" idx="11"/>
          </p:nvPr>
        </p:nvSpPr>
        <p:spPr>
          <a:xfrm>
            <a:off x="4038480" y="6356520"/>
            <a:ext cx="4114440" cy="36468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3" name="Google Shape;163;p44"/>
          <p:cNvSpPr txBox="1">
            <a:spLocks noGrp="1"/>
          </p:cNvSpPr>
          <p:nvPr>
            <p:ph type="sldNum" idx="12"/>
          </p:nvPr>
        </p:nvSpPr>
        <p:spPr>
          <a:xfrm>
            <a:off x="8610480" y="6356520"/>
            <a:ext cx="2742840" cy="364680"/>
          </a:xfrm>
          <a:prstGeom prst="rect">
            <a:avLst/>
          </a:prstGeom>
          <a:noFill/>
          <a:ln>
            <a:noFill/>
          </a:ln>
        </p:spPr>
        <p:txBody>
          <a:bodyPr spcFirstLastPara="1" wrap="square" lIns="91425" tIns="45700" rIns="91425" bIns="45700" anchor="ctr" anchorCtr="0">
            <a:noAutofit/>
          </a:bodyPr>
          <a:lstStyle>
            <a:lvl1pPr marL="0" lvl="0" indent="0" algn="r">
              <a:lnSpc>
                <a:spcPct val="100000"/>
              </a:lnSpc>
              <a:spcBef>
                <a:spcPts val="0"/>
              </a:spcBef>
              <a:buClr>
                <a:srgbClr val="8B8B8B"/>
              </a:buClr>
              <a:buSzPts val="1200"/>
              <a:buFont typeface="Calibri"/>
              <a:buNone/>
              <a:defRPr sz="1200" b="0" strike="noStrike">
                <a:solidFill>
                  <a:srgbClr val="8B8B8B"/>
                </a:solidFill>
                <a:latin typeface="Calibri"/>
                <a:ea typeface="Calibri"/>
                <a:cs typeface="Calibri"/>
                <a:sym typeface="Calibri"/>
              </a:defRPr>
            </a:lvl1pPr>
            <a:lvl2pPr marL="0" lvl="1" indent="0" algn="r">
              <a:lnSpc>
                <a:spcPct val="100000"/>
              </a:lnSpc>
              <a:spcBef>
                <a:spcPts val="0"/>
              </a:spcBef>
              <a:buClr>
                <a:srgbClr val="8B8B8B"/>
              </a:buClr>
              <a:buSzPts val="1200"/>
              <a:buFont typeface="Calibri"/>
              <a:buNone/>
              <a:defRPr sz="1200" b="0" strike="noStrike">
                <a:solidFill>
                  <a:srgbClr val="8B8B8B"/>
                </a:solidFill>
                <a:latin typeface="Calibri"/>
                <a:ea typeface="Calibri"/>
                <a:cs typeface="Calibri"/>
                <a:sym typeface="Calibri"/>
              </a:defRPr>
            </a:lvl2pPr>
            <a:lvl3pPr marL="0" lvl="2" indent="0" algn="r">
              <a:lnSpc>
                <a:spcPct val="100000"/>
              </a:lnSpc>
              <a:spcBef>
                <a:spcPts val="0"/>
              </a:spcBef>
              <a:buClr>
                <a:srgbClr val="8B8B8B"/>
              </a:buClr>
              <a:buSzPts val="1200"/>
              <a:buFont typeface="Calibri"/>
              <a:buNone/>
              <a:defRPr sz="1200" b="0" strike="noStrike">
                <a:solidFill>
                  <a:srgbClr val="8B8B8B"/>
                </a:solidFill>
                <a:latin typeface="Calibri"/>
                <a:ea typeface="Calibri"/>
                <a:cs typeface="Calibri"/>
                <a:sym typeface="Calibri"/>
              </a:defRPr>
            </a:lvl3pPr>
            <a:lvl4pPr marL="0" lvl="3" indent="0" algn="r">
              <a:lnSpc>
                <a:spcPct val="100000"/>
              </a:lnSpc>
              <a:spcBef>
                <a:spcPts val="0"/>
              </a:spcBef>
              <a:buClr>
                <a:srgbClr val="8B8B8B"/>
              </a:buClr>
              <a:buSzPts val="1200"/>
              <a:buFont typeface="Calibri"/>
              <a:buNone/>
              <a:defRPr sz="1200" b="0" strike="noStrike">
                <a:solidFill>
                  <a:srgbClr val="8B8B8B"/>
                </a:solidFill>
                <a:latin typeface="Calibri"/>
                <a:ea typeface="Calibri"/>
                <a:cs typeface="Calibri"/>
                <a:sym typeface="Calibri"/>
              </a:defRPr>
            </a:lvl4pPr>
            <a:lvl5pPr marL="0" lvl="4" indent="0" algn="r">
              <a:lnSpc>
                <a:spcPct val="100000"/>
              </a:lnSpc>
              <a:spcBef>
                <a:spcPts val="0"/>
              </a:spcBef>
              <a:buClr>
                <a:srgbClr val="8B8B8B"/>
              </a:buClr>
              <a:buSzPts val="1200"/>
              <a:buFont typeface="Calibri"/>
              <a:buNone/>
              <a:defRPr sz="1200" b="0" strike="noStrike">
                <a:solidFill>
                  <a:srgbClr val="8B8B8B"/>
                </a:solidFill>
                <a:latin typeface="Calibri"/>
                <a:ea typeface="Calibri"/>
                <a:cs typeface="Calibri"/>
                <a:sym typeface="Calibri"/>
              </a:defRPr>
            </a:lvl5pPr>
            <a:lvl6pPr marL="0" lvl="5" indent="0" algn="r">
              <a:lnSpc>
                <a:spcPct val="100000"/>
              </a:lnSpc>
              <a:spcBef>
                <a:spcPts val="0"/>
              </a:spcBef>
              <a:buClr>
                <a:srgbClr val="8B8B8B"/>
              </a:buClr>
              <a:buSzPts val="1200"/>
              <a:buFont typeface="Calibri"/>
              <a:buNone/>
              <a:defRPr sz="1200" b="0" strike="noStrike">
                <a:solidFill>
                  <a:srgbClr val="8B8B8B"/>
                </a:solidFill>
                <a:latin typeface="Calibri"/>
                <a:ea typeface="Calibri"/>
                <a:cs typeface="Calibri"/>
                <a:sym typeface="Calibri"/>
              </a:defRPr>
            </a:lvl6pPr>
            <a:lvl7pPr marL="0" lvl="6" indent="0" algn="r">
              <a:lnSpc>
                <a:spcPct val="100000"/>
              </a:lnSpc>
              <a:spcBef>
                <a:spcPts val="0"/>
              </a:spcBef>
              <a:buClr>
                <a:srgbClr val="8B8B8B"/>
              </a:buClr>
              <a:buSzPts val="1200"/>
              <a:buFont typeface="Calibri"/>
              <a:buNone/>
              <a:defRPr sz="1200" b="0" strike="noStrike">
                <a:solidFill>
                  <a:srgbClr val="8B8B8B"/>
                </a:solidFill>
                <a:latin typeface="Calibri"/>
                <a:ea typeface="Calibri"/>
                <a:cs typeface="Calibri"/>
                <a:sym typeface="Calibri"/>
              </a:defRPr>
            </a:lvl7pPr>
            <a:lvl8pPr marL="0" lvl="7" indent="0" algn="r">
              <a:lnSpc>
                <a:spcPct val="100000"/>
              </a:lnSpc>
              <a:spcBef>
                <a:spcPts val="0"/>
              </a:spcBef>
              <a:buClr>
                <a:srgbClr val="8B8B8B"/>
              </a:buClr>
              <a:buSzPts val="1200"/>
              <a:buFont typeface="Calibri"/>
              <a:buNone/>
              <a:defRPr sz="1200" b="0" strike="noStrike">
                <a:solidFill>
                  <a:srgbClr val="8B8B8B"/>
                </a:solidFill>
                <a:latin typeface="Calibri"/>
                <a:ea typeface="Calibri"/>
                <a:cs typeface="Calibri"/>
                <a:sym typeface="Calibri"/>
              </a:defRPr>
            </a:lvl8pPr>
            <a:lvl9pPr marL="0" lvl="8" indent="0" algn="r">
              <a:lnSpc>
                <a:spcPct val="100000"/>
              </a:lnSpc>
              <a:spcBef>
                <a:spcPts val="0"/>
              </a:spcBef>
              <a:buClr>
                <a:srgbClr val="8B8B8B"/>
              </a:buClr>
              <a:buSzPts val="1200"/>
              <a:buFont typeface="Calibri"/>
              <a:buNone/>
              <a:defRPr sz="1200" b="0" strike="noStrike">
                <a:solidFill>
                  <a:srgbClr val="8B8B8B"/>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‹nº›</a:t>
            </a:fld>
            <a:endParaRPr/>
          </a:p>
        </p:txBody>
      </p:sp>
      <p:sp>
        <p:nvSpPr>
          <p:cNvPr id="164" name="Google Shape;164;p44"/>
          <p:cNvSpPr txBox="1">
            <a:spLocks noGrp="1"/>
          </p:cNvSpPr>
          <p:nvPr>
            <p:ph type="dt" idx="10"/>
          </p:nvPr>
        </p:nvSpPr>
        <p:spPr>
          <a:xfrm>
            <a:off x="838080" y="6356520"/>
            <a:ext cx="2742840" cy="36468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B8B8B"/>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Content" type="obj">
  <p:cSld name="OBJECT">
    <p:spTree>
      <p:nvGrpSpPr>
        <p:cNvPr id="1" name="Shape 13"/>
        <p:cNvGrpSpPr/>
        <p:nvPr/>
      </p:nvGrpSpPr>
      <p:grpSpPr>
        <a:xfrm>
          <a:off x="0" y="0"/>
          <a:ext cx="0" cy="0"/>
          <a:chOff x="0" y="0"/>
          <a:chExt cx="0" cy="0"/>
        </a:xfrm>
      </p:grpSpPr>
      <p:sp>
        <p:nvSpPr>
          <p:cNvPr id="14" name="Google Shape;14;p17"/>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 name="Google Shape;15;p17"/>
          <p:cNvSpPr txBox="1">
            <a:spLocks noGrp="1"/>
          </p:cNvSpPr>
          <p:nvPr>
            <p:ph type="body" idx="1"/>
          </p:nvPr>
        </p:nvSpPr>
        <p:spPr>
          <a:xfrm>
            <a:off x="609480" y="1604520"/>
            <a:ext cx="10972440" cy="397728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2 Content over Content" type="twoObjOverTx">
  <p:cSld name="TWO_OBJECTS_OVER_TEXT">
    <p:spTree>
      <p:nvGrpSpPr>
        <p:cNvPr id="1" name="Shape 165"/>
        <p:cNvGrpSpPr/>
        <p:nvPr/>
      </p:nvGrpSpPr>
      <p:grpSpPr>
        <a:xfrm>
          <a:off x="0" y="0"/>
          <a:ext cx="0" cy="0"/>
          <a:chOff x="0" y="0"/>
          <a:chExt cx="0" cy="0"/>
        </a:xfrm>
      </p:grpSpPr>
      <p:sp>
        <p:nvSpPr>
          <p:cNvPr id="166" name="Google Shape;166;p45"/>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7" name="Google Shape;167;p45"/>
          <p:cNvSpPr txBox="1">
            <a:spLocks noGrp="1"/>
          </p:cNvSpPr>
          <p:nvPr>
            <p:ph type="body" idx="1"/>
          </p:nvPr>
        </p:nvSpPr>
        <p:spPr>
          <a:xfrm>
            <a:off x="609480" y="1604520"/>
            <a:ext cx="5354280" cy="189684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168" name="Google Shape;168;p45"/>
          <p:cNvSpPr txBox="1">
            <a:spLocks noGrp="1"/>
          </p:cNvSpPr>
          <p:nvPr>
            <p:ph type="body" idx="2"/>
          </p:nvPr>
        </p:nvSpPr>
        <p:spPr>
          <a:xfrm>
            <a:off x="6231960" y="1604520"/>
            <a:ext cx="5354280" cy="189684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169" name="Google Shape;169;p45"/>
          <p:cNvSpPr txBox="1">
            <a:spLocks noGrp="1"/>
          </p:cNvSpPr>
          <p:nvPr>
            <p:ph type="body" idx="3"/>
          </p:nvPr>
        </p:nvSpPr>
        <p:spPr>
          <a:xfrm>
            <a:off x="609480" y="3682080"/>
            <a:ext cx="10972440" cy="189684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170" name="Google Shape;170;p45"/>
          <p:cNvSpPr txBox="1">
            <a:spLocks noGrp="1"/>
          </p:cNvSpPr>
          <p:nvPr>
            <p:ph type="ftr" idx="11"/>
          </p:nvPr>
        </p:nvSpPr>
        <p:spPr>
          <a:xfrm>
            <a:off x="4038480" y="6356520"/>
            <a:ext cx="4114440" cy="36468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1" name="Google Shape;171;p45"/>
          <p:cNvSpPr txBox="1">
            <a:spLocks noGrp="1"/>
          </p:cNvSpPr>
          <p:nvPr>
            <p:ph type="sldNum" idx="12"/>
          </p:nvPr>
        </p:nvSpPr>
        <p:spPr>
          <a:xfrm>
            <a:off x="8610480" y="6356520"/>
            <a:ext cx="2742840" cy="364680"/>
          </a:xfrm>
          <a:prstGeom prst="rect">
            <a:avLst/>
          </a:prstGeom>
          <a:noFill/>
          <a:ln>
            <a:noFill/>
          </a:ln>
        </p:spPr>
        <p:txBody>
          <a:bodyPr spcFirstLastPara="1" wrap="square" lIns="91425" tIns="45700" rIns="91425" bIns="45700" anchor="ctr" anchorCtr="0">
            <a:noAutofit/>
          </a:bodyPr>
          <a:lstStyle>
            <a:lvl1pPr marL="0" lvl="0" indent="0" algn="r">
              <a:lnSpc>
                <a:spcPct val="100000"/>
              </a:lnSpc>
              <a:spcBef>
                <a:spcPts val="0"/>
              </a:spcBef>
              <a:buClr>
                <a:srgbClr val="8B8B8B"/>
              </a:buClr>
              <a:buSzPts val="1200"/>
              <a:buFont typeface="Calibri"/>
              <a:buNone/>
              <a:defRPr sz="1200" b="0" strike="noStrike">
                <a:solidFill>
                  <a:srgbClr val="8B8B8B"/>
                </a:solidFill>
                <a:latin typeface="Calibri"/>
                <a:ea typeface="Calibri"/>
                <a:cs typeface="Calibri"/>
                <a:sym typeface="Calibri"/>
              </a:defRPr>
            </a:lvl1pPr>
            <a:lvl2pPr marL="0" lvl="1" indent="0" algn="r">
              <a:lnSpc>
                <a:spcPct val="100000"/>
              </a:lnSpc>
              <a:spcBef>
                <a:spcPts val="0"/>
              </a:spcBef>
              <a:buClr>
                <a:srgbClr val="8B8B8B"/>
              </a:buClr>
              <a:buSzPts val="1200"/>
              <a:buFont typeface="Calibri"/>
              <a:buNone/>
              <a:defRPr sz="1200" b="0" strike="noStrike">
                <a:solidFill>
                  <a:srgbClr val="8B8B8B"/>
                </a:solidFill>
                <a:latin typeface="Calibri"/>
                <a:ea typeface="Calibri"/>
                <a:cs typeface="Calibri"/>
                <a:sym typeface="Calibri"/>
              </a:defRPr>
            </a:lvl2pPr>
            <a:lvl3pPr marL="0" lvl="2" indent="0" algn="r">
              <a:lnSpc>
                <a:spcPct val="100000"/>
              </a:lnSpc>
              <a:spcBef>
                <a:spcPts val="0"/>
              </a:spcBef>
              <a:buClr>
                <a:srgbClr val="8B8B8B"/>
              </a:buClr>
              <a:buSzPts val="1200"/>
              <a:buFont typeface="Calibri"/>
              <a:buNone/>
              <a:defRPr sz="1200" b="0" strike="noStrike">
                <a:solidFill>
                  <a:srgbClr val="8B8B8B"/>
                </a:solidFill>
                <a:latin typeface="Calibri"/>
                <a:ea typeface="Calibri"/>
                <a:cs typeface="Calibri"/>
                <a:sym typeface="Calibri"/>
              </a:defRPr>
            </a:lvl3pPr>
            <a:lvl4pPr marL="0" lvl="3" indent="0" algn="r">
              <a:lnSpc>
                <a:spcPct val="100000"/>
              </a:lnSpc>
              <a:spcBef>
                <a:spcPts val="0"/>
              </a:spcBef>
              <a:buClr>
                <a:srgbClr val="8B8B8B"/>
              </a:buClr>
              <a:buSzPts val="1200"/>
              <a:buFont typeface="Calibri"/>
              <a:buNone/>
              <a:defRPr sz="1200" b="0" strike="noStrike">
                <a:solidFill>
                  <a:srgbClr val="8B8B8B"/>
                </a:solidFill>
                <a:latin typeface="Calibri"/>
                <a:ea typeface="Calibri"/>
                <a:cs typeface="Calibri"/>
                <a:sym typeface="Calibri"/>
              </a:defRPr>
            </a:lvl4pPr>
            <a:lvl5pPr marL="0" lvl="4" indent="0" algn="r">
              <a:lnSpc>
                <a:spcPct val="100000"/>
              </a:lnSpc>
              <a:spcBef>
                <a:spcPts val="0"/>
              </a:spcBef>
              <a:buClr>
                <a:srgbClr val="8B8B8B"/>
              </a:buClr>
              <a:buSzPts val="1200"/>
              <a:buFont typeface="Calibri"/>
              <a:buNone/>
              <a:defRPr sz="1200" b="0" strike="noStrike">
                <a:solidFill>
                  <a:srgbClr val="8B8B8B"/>
                </a:solidFill>
                <a:latin typeface="Calibri"/>
                <a:ea typeface="Calibri"/>
                <a:cs typeface="Calibri"/>
                <a:sym typeface="Calibri"/>
              </a:defRPr>
            </a:lvl5pPr>
            <a:lvl6pPr marL="0" lvl="5" indent="0" algn="r">
              <a:lnSpc>
                <a:spcPct val="100000"/>
              </a:lnSpc>
              <a:spcBef>
                <a:spcPts val="0"/>
              </a:spcBef>
              <a:buClr>
                <a:srgbClr val="8B8B8B"/>
              </a:buClr>
              <a:buSzPts val="1200"/>
              <a:buFont typeface="Calibri"/>
              <a:buNone/>
              <a:defRPr sz="1200" b="0" strike="noStrike">
                <a:solidFill>
                  <a:srgbClr val="8B8B8B"/>
                </a:solidFill>
                <a:latin typeface="Calibri"/>
                <a:ea typeface="Calibri"/>
                <a:cs typeface="Calibri"/>
                <a:sym typeface="Calibri"/>
              </a:defRPr>
            </a:lvl6pPr>
            <a:lvl7pPr marL="0" lvl="6" indent="0" algn="r">
              <a:lnSpc>
                <a:spcPct val="100000"/>
              </a:lnSpc>
              <a:spcBef>
                <a:spcPts val="0"/>
              </a:spcBef>
              <a:buClr>
                <a:srgbClr val="8B8B8B"/>
              </a:buClr>
              <a:buSzPts val="1200"/>
              <a:buFont typeface="Calibri"/>
              <a:buNone/>
              <a:defRPr sz="1200" b="0" strike="noStrike">
                <a:solidFill>
                  <a:srgbClr val="8B8B8B"/>
                </a:solidFill>
                <a:latin typeface="Calibri"/>
                <a:ea typeface="Calibri"/>
                <a:cs typeface="Calibri"/>
                <a:sym typeface="Calibri"/>
              </a:defRPr>
            </a:lvl7pPr>
            <a:lvl8pPr marL="0" lvl="7" indent="0" algn="r">
              <a:lnSpc>
                <a:spcPct val="100000"/>
              </a:lnSpc>
              <a:spcBef>
                <a:spcPts val="0"/>
              </a:spcBef>
              <a:buClr>
                <a:srgbClr val="8B8B8B"/>
              </a:buClr>
              <a:buSzPts val="1200"/>
              <a:buFont typeface="Calibri"/>
              <a:buNone/>
              <a:defRPr sz="1200" b="0" strike="noStrike">
                <a:solidFill>
                  <a:srgbClr val="8B8B8B"/>
                </a:solidFill>
                <a:latin typeface="Calibri"/>
                <a:ea typeface="Calibri"/>
                <a:cs typeface="Calibri"/>
                <a:sym typeface="Calibri"/>
              </a:defRPr>
            </a:lvl8pPr>
            <a:lvl9pPr marL="0" lvl="8" indent="0" algn="r">
              <a:lnSpc>
                <a:spcPct val="100000"/>
              </a:lnSpc>
              <a:spcBef>
                <a:spcPts val="0"/>
              </a:spcBef>
              <a:buClr>
                <a:srgbClr val="8B8B8B"/>
              </a:buClr>
              <a:buSzPts val="1200"/>
              <a:buFont typeface="Calibri"/>
              <a:buNone/>
              <a:defRPr sz="1200" b="0" strike="noStrike">
                <a:solidFill>
                  <a:srgbClr val="8B8B8B"/>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‹nº›</a:t>
            </a:fld>
            <a:endParaRPr/>
          </a:p>
        </p:txBody>
      </p:sp>
      <p:sp>
        <p:nvSpPr>
          <p:cNvPr id="172" name="Google Shape;172;p45"/>
          <p:cNvSpPr txBox="1">
            <a:spLocks noGrp="1"/>
          </p:cNvSpPr>
          <p:nvPr>
            <p:ph type="dt" idx="10"/>
          </p:nvPr>
        </p:nvSpPr>
        <p:spPr>
          <a:xfrm>
            <a:off x="838080" y="6356520"/>
            <a:ext cx="2742840" cy="36468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B8B8B"/>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itle, Content over Content" type="objOverTx">
  <p:cSld name="OBJECT_OVER_TEXT">
    <p:spTree>
      <p:nvGrpSpPr>
        <p:cNvPr id="1" name="Shape 173"/>
        <p:cNvGrpSpPr/>
        <p:nvPr/>
      </p:nvGrpSpPr>
      <p:grpSpPr>
        <a:xfrm>
          <a:off x="0" y="0"/>
          <a:ext cx="0" cy="0"/>
          <a:chOff x="0" y="0"/>
          <a:chExt cx="0" cy="0"/>
        </a:xfrm>
      </p:grpSpPr>
      <p:sp>
        <p:nvSpPr>
          <p:cNvPr id="174" name="Google Shape;174;p46"/>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5" name="Google Shape;175;p46"/>
          <p:cNvSpPr txBox="1">
            <a:spLocks noGrp="1"/>
          </p:cNvSpPr>
          <p:nvPr>
            <p:ph type="body" idx="1"/>
          </p:nvPr>
        </p:nvSpPr>
        <p:spPr>
          <a:xfrm>
            <a:off x="609480" y="1604520"/>
            <a:ext cx="10972440" cy="189684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176" name="Google Shape;176;p46"/>
          <p:cNvSpPr txBox="1">
            <a:spLocks noGrp="1"/>
          </p:cNvSpPr>
          <p:nvPr>
            <p:ph type="body" idx="2"/>
          </p:nvPr>
        </p:nvSpPr>
        <p:spPr>
          <a:xfrm>
            <a:off x="609480" y="3682080"/>
            <a:ext cx="10972440" cy="189684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177" name="Google Shape;177;p46"/>
          <p:cNvSpPr txBox="1">
            <a:spLocks noGrp="1"/>
          </p:cNvSpPr>
          <p:nvPr>
            <p:ph type="ftr" idx="11"/>
          </p:nvPr>
        </p:nvSpPr>
        <p:spPr>
          <a:xfrm>
            <a:off x="4038480" y="6356520"/>
            <a:ext cx="4114440" cy="36468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8" name="Google Shape;178;p46"/>
          <p:cNvSpPr txBox="1">
            <a:spLocks noGrp="1"/>
          </p:cNvSpPr>
          <p:nvPr>
            <p:ph type="sldNum" idx="12"/>
          </p:nvPr>
        </p:nvSpPr>
        <p:spPr>
          <a:xfrm>
            <a:off x="8610480" y="6356520"/>
            <a:ext cx="2742840" cy="364680"/>
          </a:xfrm>
          <a:prstGeom prst="rect">
            <a:avLst/>
          </a:prstGeom>
          <a:noFill/>
          <a:ln>
            <a:noFill/>
          </a:ln>
        </p:spPr>
        <p:txBody>
          <a:bodyPr spcFirstLastPara="1" wrap="square" lIns="91425" tIns="45700" rIns="91425" bIns="45700" anchor="ctr" anchorCtr="0">
            <a:noAutofit/>
          </a:bodyPr>
          <a:lstStyle>
            <a:lvl1pPr marL="0" lvl="0" indent="0" algn="r">
              <a:lnSpc>
                <a:spcPct val="100000"/>
              </a:lnSpc>
              <a:spcBef>
                <a:spcPts val="0"/>
              </a:spcBef>
              <a:buClr>
                <a:srgbClr val="8B8B8B"/>
              </a:buClr>
              <a:buSzPts val="1200"/>
              <a:buFont typeface="Calibri"/>
              <a:buNone/>
              <a:defRPr sz="1200" b="0" strike="noStrike">
                <a:solidFill>
                  <a:srgbClr val="8B8B8B"/>
                </a:solidFill>
                <a:latin typeface="Calibri"/>
                <a:ea typeface="Calibri"/>
                <a:cs typeface="Calibri"/>
                <a:sym typeface="Calibri"/>
              </a:defRPr>
            </a:lvl1pPr>
            <a:lvl2pPr marL="0" lvl="1" indent="0" algn="r">
              <a:lnSpc>
                <a:spcPct val="100000"/>
              </a:lnSpc>
              <a:spcBef>
                <a:spcPts val="0"/>
              </a:spcBef>
              <a:buClr>
                <a:srgbClr val="8B8B8B"/>
              </a:buClr>
              <a:buSzPts val="1200"/>
              <a:buFont typeface="Calibri"/>
              <a:buNone/>
              <a:defRPr sz="1200" b="0" strike="noStrike">
                <a:solidFill>
                  <a:srgbClr val="8B8B8B"/>
                </a:solidFill>
                <a:latin typeface="Calibri"/>
                <a:ea typeface="Calibri"/>
                <a:cs typeface="Calibri"/>
                <a:sym typeface="Calibri"/>
              </a:defRPr>
            </a:lvl2pPr>
            <a:lvl3pPr marL="0" lvl="2" indent="0" algn="r">
              <a:lnSpc>
                <a:spcPct val="100000"/>
              </a:lnSpc>
              <a:spcBef>
                <a:spcPts val="0"/>
              </a:spcBef>
              <a:buClr>
                <a:srgbClr val="8B8B8B"/>
              </a:buClr>
              <a:buSzPts val="1200"/>
              <a:buFont typeface="Calibri"/>
              <a:buNone/>
              <a:defRPr sz="1200" b="0" strike="noStrike">
                <a:solidFill>
                  <a:srgbClr val="8B8B8B"/>
                </a:solidFill>
                <a:latin typeface="Calibri"/>
                <a:ea typeface="Calibri"/>
                <a:cs typeface="Calibri"/>
                <a:sym typeface="Calibri"/>
              </a:defRPr>
            </a:lvl3pPr>
            <a:lvl4pPr marL="0" lvl="3" indent="0" algn="r">
              <a:lnSpc>
                <a:spcPct val="100000"/>
              </a:lnSpc>
              <a:spcBef>
                <a:spcPts val="0"/>
              </a:spcBef>
              <a:buClr>
                <a:srgbClr val="8B8B8B"/>
              </a:buClr>
              <a:buSzPts val="1200"/>
              <a:buFont typeface="Calibri"/>
              <a:buNone/>
              <a:defRPr sz="1200" b="0" strike="noStrike">
                <a:solidFill>
                  <a:srgbClr val="8B8B8B"/>
                </a:solidFill>
                <a:latin typeface="Calibri"/>
                <a:ea typeface="Calibri"/>
                <a:cs typeface="Calibri"/>
                <a:sym typeface="Calibri"/>
              </a:defRPr>
            </a:lvl4pPr>
            <a:lvl5pPr marL="0" lvl="4" indent="0" algn="r">
              <a:lnSpc>
                <a:spcPct val="100000"/>
              </a:lnSpc>
              <a:spcBef>
                <a:spcPts val="0"/>
              </a:spcBef>
              <a:buClr>
                <a:srgbClr val="8B8B8B"/>
              </a:buClr>
              <a:buSzPts val="1200"/>
              <a:buFont typeface="Calibri"/>
              <a:buNone/>
              <a:defRPr sz="1200" b="0" strike="noStrike">
                <a:solidFill>
                  <a:srgbClr val="8B8B8B"/>
                </a:solidFill>
                <a:latin typeface="Calibri"/>
                <a:ea typeface="Calibri"/>
                <a:cs typeface="Calibri"/>
                <a:sym typeface="Calibri"/>
              </a:defRPr>
            </a:lvl5pPr>
            <a:lvl6pPr marL="0" lvl="5" indent="0" algn="r">
              <a:lnSpc>
                <a:spcPct val="100000"/>
              </a:lnSpc>
              <a:spcBef>
                <a:spcPts val="0"/>
              </a:spcBef>
              <a:buClr>
                <a:srgbClr val="8B8B8B"/>
              </a:buClr>
              <a:buSzPts val="1200"/>
              <a:buFont typeface="Calibri"/>
              <a:buNone/>
              <a:defRPr sz="1200" b="0" strike="noStrike">
                <a:solidFill>
                  <a:srgbClr val="8B8B8B"/>
                </a:solidFill>
                <a:latin typeface="Calibri"/>
                <a:ea typeface="Calibri"/>
                <a:cs typeface="Calibri"/>
                <a:sym typeface="Calibri"/>
              </a:defRPr>
            </a:lvl6pPr>
            <a:lvl7pPr marL="0" lvl="6" indent="0" algn="r">
              <a:lnSpc>
                <a:spcPct val="100000"/>
              </a:lnSpc>
              <a:spcBef>
                <a:spcPts val="0"/>
              </a:spcBef>
              <a:buClr>
                <a:srgbClr val="8B8B8B"/>
              </a:buClr>
              <a:buSzPts val="1200"/>
              <a:buFont typeface="Calibri"/>
              <a:buNone/>
              <a:defRPr sz="1200" b="0" strike="noStrike">
                <a:solidFill>
                  <a:srgbClr val="8B8B8B"/>
                </a:solidFill>
                <a:latin typeface="Calibri"/>
                <a:ea typeface="Calibri"/>
                <a:cs typeface="Calibri"/>
                <a:sym typeface="Calibri"/>
              </a:defRPr>
            </a:lvl7pPr>
            <a:lvl8pPr marL="0" lvl="7" indent="0" algn="r">
              <a:lnSpc>
                <a:spcPct val="100000"/>
              </a:lnSpc>
              <a:spcBef>
                <a:spcPts val="0"/>
              </a:spcBef>
              <a:buClr>
                <a:srgbClr val="8B8B8B"/>
              </a:buClr>
              <a:buSzPts val="1200"/>
              <a:buFont typeface="Calibri"/>
              <a:buNone/>
              <a:defRPr sz="1200" b="0" strike="noStrike">
                <a:solidFill>
                  <a:srgbClr val="8B8B8B"/>
                </a:solidFill>
                <a:latin typeface="Calibri"/>
                <a:ea typeface="Calibri"/>
                <a:cs typeface="Calibri"/>
                <a:sym typeface="Calibri"/>
              </a:defRPr>
            </a:lvl8pPr>
            <a:lvl9pPr marL="0" lvl="8" indent="0" algn="r">
              <a:lnSpc>
                <a:spcPct val="100000"/>
              </a:lnSpc>
              <a:spcBef>
                <a:spcPts val="0"/>
              </a:spcBef>
              <a:buClr>
                <a:srgbClr val="8B8B8B"/>
              </a:buClr>
              <a:buSzPts val="1200"/>
              <a:buFont typeface="Calibri"/>
              <a:buNone/>
              <a:defRPr sz="1200" b="0" strike="noStrike">
                <a:solidFill>
                  <a:srgbClr val="8B8B8B"/>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‹nº›</a:t>
            </a:fld>
            <a:endParaRPr/>
          </a:p>
        </p:txBody>
      </p:sp>
      <p:sp>
        <p:nvSpPr>
          <p:cNvPr id="179" name="Google Shape;179;p46"/>
          <p:cNvSpPr txBox="1">
            <a:spLocks noGrp="1"/>
          </p:cNvSpPr>
          <p:nvPr>
            <p:ph type="dt" idx="10"/>
          </p:nvPr>
        </p:nvSpPr>
        <p:spPr>
          <a:xfrm>
            <a:off x="838080" y="6356520"/>
            <a:ext cx="2742840" cy="36468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B8B8B"/>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4 Content" type="fourObj">
  <p:cSld name="FOUR_OBJECTS">
    <p:spTree>
      <p:nvGrpSpPr>
        <p:cNvPr id="1" name="Shape 180"/>
        <p:cNvGrpSpPr/>
        <p:nvPr/>
      </p:nvGrpSpPr>
      <p:grpSpPr>
        <a:xfrm>
          <a:off x="0" y="0"/>
          <a:ext cx="0" cy="0"/>
          <a:chOff x="0" y="0"/>
          <a:chExt cx="0" cy="0"/>
        </a:xfrm>
      </p:grpSpPr>
      <p:sp>
        <p:nvSpPr>
          <p:cNvPr id="181" name="Google Shape;181;p47"/>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2" name="Google Shape;182;p47"/>
          <p:cNvSpPr txBox="1">
            <a:spLocks noGrp="1"/>
          </p:cNvSpPr>
          <p:nvPr>
            <p:ph type="body" idx="1"/>
          </p:nvPr>
        </p:nvSpPr>
        <p:spPr>
          <a:xfrm>
            <a:off x="609480" y="1604520"/>
            <a:ext cx="5354280" cy="189684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183" name="Google Shape;183;p47"/>
          <p:cNvSpPr txBox="1">
            <a:spLocks noGrp="1"/>
          </p:cNvSpPr>
          <p:nvPr>
            <p:ph type="body" idx="2"/>
          </p:nvPr>
        </p:nvSpPr>
        <p:spPr>
          <a:xfrm>
            <a:off x="6231960" y="1604520"/>
            <a:ext cx="5354280" cy="189684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184" name="Google Shape;184;p47"/>
          <p:cNvSpPr txBox="1">
            <a:spLocks noGrp="1"/>
          </p:cNvSpPr>
          <p:nvPr>
            <p:ph type="body" idx="3"/>
          </p:nvPr>
        </p:nvSpPr>
        <p:spPr>
          <a:xfrm>
            <a:off x="609480" y="3682080"/>
            <a:ext cx="5354280" cy="189684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185" name="Google Shape;185;p47"/>
          <p:cNvSpPr txBox="1">
            <a:spLocks noGrp="1"/>
          </p:cNvSpPr>
          <p:nvPr>
            <p:ph type="body" idx="4"/>
          </p:nvPr>
        </p:nvSpPr>
        <p:spPr>
          <a:xfrm>
            <a:off x="6231960" y="3682080"/>
            <a:ext cx="5354280" cy="189684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186" name="Google Shape;186;p47"/>
          <p:cNvSpPr txBox="1">
            <a:spLocks noGrp="1"/>
          </p:cNvSpPr>
          <p:nvPr>
            <p:ph type="ftr" idx="11"/>
          </p:nvPr>
        </p:nvSpPr>
        <p:spPr>
          <a:xfrm>
            <a:off x="4038480" y="6356520"/>
            <a:ext cx="4114440" cy="36468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7" name="Google Shape;187;p47"/>
          <p:cNvSpPr txBox="1">
            <a:spLocks noGrp="1"/>
          </p:cNvSpPr>
          <p:nvPr>
            <p:ph type="sldNum" idx="12"/>
          </p:nvPr>
        </p:nvSpPr>
        <p:spPr>
          <a:xfrm>
            <a:off x="8610480" y="6356520"/>
            <a:ext cx="2742840" cy="364680"/>
          </a:xfrm>
          <a:prstGeom prst="rect">
            <a:avLst/>
          </a:prstGeom>
          <a:noFill/>
          <a:ln>
            <a:noFill/>
          </a:ln>
        </p:spPr>
        <p:txBody>
          <a:bodyPr spcFirstLastPara="1" wrap="square" lIns="91425" tIns="45700" rIns="91425" bIns="45700" anchor="ctr" anchorCtr="0">
            <a:noAutofit/>
          </a:bodyPr>
          <a:lstStyle>
            <a:lvl1pPr marL="0" lvl="0" indent="0" algn="r">
              <a:lnSpc>
                <a:spcPct val="100000"/>
              </a:lnSpc>
              <a:spcBef>
                <a:spcPts val="0"/>
              </a:spcBef>
              <a:buClr>
                <a:srgbClr val="8B8B8B"/>
              </a:buClr>
              <a:buSzPts val="1200"/>
              <a:buFont typeface="Calibri"/>
              <a:buNone/>
              <a:defRPr sz="1200" b="0" strike="noStrike">
                <a:solidFill>
                  <a:srgbClr val="8B8B8B"/>
                </a:solidFill>
                <a:latin typeface="Calibri"/>
                <a:ea typeface="Calibri"/>
                <a:cs typeface="Calibri"/>
                <a:sym typeface="Calibri"/>
              </a:defRPr>
            </a:lvl1pPr>
            <a:lvl2pPr marL="0" lvl="1" indent="0" algn="r">
              <a:lnSpc>
                <a:spcPct val="100000"/>
              </a:lnSpc>
              <a:spcBef>
                <a:spcPts val="0"/>
              </a:spcBef>
              <a:buClr>
                <a:srgbClr val="8B8B8B"/>
              </a:buClr>
              <a:buSzPts val="1200"/>
              <a:buFont typeface="Calibri"/>
              <a:buNone/>
              <a:defRPr sz="1200" b="0" strike="noStrike">
                <a:solidFill>
                  <a:srgbClr val="8B8B8B"/>
                </a:solidFill>
                <a:latin typeface="Calibri"/>
                <a:ea typeface="Calibri"/>
                <a:cs typeface="Calibri"/>
                <a:sym typeface="Calibri"/>
              </a:defRPr>
            </a:lvl2pPr>
            <a:lvl3pPr marL="0" lvl="2" indent="0" algn="r">
              <a:lnSpc>
                <a:spcPct val="100000"/>
              </a:lnSpc>
              <a:spcBef>
                <a:spcPts val="0"/>
              </a:spcBef>
              <a:buClr>
                <a:srgbClr val="8B8B8B"/>
              </a:buClr>
              <a:buSzPts val="1200"/>
              <a:buFont typeface="Calibri"/>
              <a:buNone/>
              <a:defRPr sz="1200" b="0" strike="noStrike">
                <a:solidFill>
                  <a:srgbClr val="8B8B8B"/>
                </a:solidFill>
                <a:latin typeface="Calibri"/>
                <a:ea typeface="Calibri"/>
                <a:cs typeface="Calibri"/>
                <a:sym typeface="Calibri"/>
              </a:defRPr>
            </a:lvl3pPr>
            <a:lvl4pPr marL="0" lvl="3" indent="0" algn="r">
              <a:lnSpc>
                <a:spcPct val="100000"/>
              </a:lnSpc>
              <a:spcBef>
                <a:spcPts val="0"/>
              </a:spcBef>
              <a:buClr>
                <a:srgbClr val="8B8B8B"/>
              </a:buClr>
              <a:buSzPts val="1200"/>
              <a:buFont typeface="Calibri"/>
              <a:buNone/>
              <a:defRPr sz="1200" b="0" strike="noStrike">
                <a:solidFill>
                  <a:srgbClr val="8B8B8B"/>
                </a:solidFill>
                <a:latin typeface="Calibri"/>
                <a:ea typeface="Calibri"/>
                <a:cs typeface="Calibri"/>
                <a:sym typeface="Calibri"/>
              </a:defRPr>
            </a:lvl4pPr>
            <a:lvl5pPr marL="0" lvl="4" indent="0" algn="r">
              <a:lnSpc>
                <a:spcPct val="100000"/>
              </a:lnSpc>
              <a:spcBef>
                <a:spcPts val="0"/>
              </a:spcBef>
              <a:buClr>
                <a:srgbClr val="8B8B8B"/>
              </a:buClr>
              <a:buSzPts val="1200"/>
              <a:buFont typeface="Calibri"/>
              <a:buNone/>
              <a:defRPr sz="1200" b="0" strike="noStrike">
                <a:solidFill>
                  <a:srgbClr val="8B8B8B"/>
                </a:solidFill>
                <a:latin typeface="Calibri"/>
                <a:ea typeface="Calibri"/>
                <a:cs typeface="Calibri"/>
                <a:sym typeface="Calibri"/>
              </a:defRPr>
            </a:lvl5pPr>
            <a:lvl6pPr marL="0" lvl="5" indent="0" algn="r">
              <a:lnSpc>
                <a:spcPct val="100000"/>
              </a:lnSpc>
              <a:spcBef>
                <a:spcPts val="0"/>
              </a:spcBef>
              <a:buClr>
                <a:srgbClr val="8B8B8B"/>
              </a:buClr>
              <a:buSzPts val="1200"/>
              <a:buFont typeface="Calibri"/>
              <a:buNone/>
              <a:defRPr sz="1200" b="0" strike="noStrike">
                <a:solidFill>
                  <a:srgbClr val="8B8B8B"/>
                </a:solidFill>
                <a:latin typeface="Calibri"/>
                <a:ea typeface="Calibri"/>
                <a:cs typeface="Calibri"/>
                <a:sym typeface="Calibri"/>
              </a:defRPr>
            </a:lvl6pPr>
            <a:lvl7pPr marL="0" lvl="6" indent="0" algn="r">
              <a:lnSpc>
                <a:spcPct val="100000"/>
              </a:lnSpc>
              <a:spcBef>
                <a:spcPts val="0"/>
              </a:spcBef>
              <a:buClr>
                <a:srgbClr val="8B8B8B"/>
              </a:buClr>
              <a:buSzPts val="1200"/>
              <a:buFont typeface="Calibri"/>
              <a:buNone/>
              <a:defRPr sz="1200" b="0" strike="noStrike">
                <a:solidFill>
                  <a:srgbClr val="8B8B8B"/>
                </a:solidFill>
                <a:latin typeface="Calibri"/>
                <a:ea typeface="Calibri"/>
                <a:cs typeface="Calibri"/>
                <a:sym typeface="Calibri"/>
              </a:defRPr>
            </a:lvl7pPr>
            <a:lvl8pPr marL="0" lvl="7" indent="0" algn="r">
              <a:lnSpc>
                <a:spcPct val="100000"/>
              </a:lnSpc>
              <a:spcBef>
                <a:spcPts val="0"/>
              </a:spcBef>
              <a:buClr>
                <a:srgbClr val="8B8B8B"/>
              </a:buClr>
              <a:buSzPts val="1200"/>
              <a:buFont typeface="Calibri"/>
              <a:buNone/>
              <a:defRPr sz="1200" b="0" strike="noStrike">
                <a:solidFill>
                  <a:srgbClr val="8B8B8B"/>
                </a:solidFill>
                <a:latin typeface="Calibri"/>
                <a:ea typeface="Calibri"/>
                <a:cs typeface="Calibri"/>
                <a:sym typeface="Calibri"/>
              </a:defRPr>
            </a:lvl8pPr>
            <a:lvl9pPr marL="0" lvl="8" indent="0" algn="r">
              <a:lnSpc>
                <a:spcPct val="100000"/>
              </a:lnSpc>
              <a:spcBef>
                <a:spcPts val="0"/>
              </a:spcBef>
              <a:buClr>
                <a:srgbClr val="8B8B8B"/>
              </a:buClr>
              <a:buSzPts val="1200"/>
              <a:buFont typeface="Calibri"/>
              <a:buNone/>
              <a:defRPr sz="1200" b="0" strike="noStrike">
                <a:solidFill>
                  <a:srgbClr val="8B8B8B"/>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‹nº›</a:t>
            </a:fld>
            <a:endParaRPr/>
          </a:p>
        </p:txBody>
      </p:sp>
      <p:sp>
        <p:nvSpPr>
          <p:cNvPr id="188" name="Google Shape;188;p47"/>
          <p:cNvSpPr txBox="1">
            <a:spLocks noGrp="1"/>
          </p:cNvSpPr>
          <p:nvPr>
            <p:ph type="dt" idx="10"/>
          </p:nvPr>
        </p:nvSpPr>
        <p:spPr>
          <a:xfrm>
            <a:off x="838080" y="6356520"/>
            <a:ext cx="2742840" cy="36468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B8B8B"/>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itle, 6 Content">
  <p:cSld name="Title, 6 Content">
    <p:spTree>
      <p:nvGrpSpPr>
        <p:cNvPr id="1" name="Shape 189"/>
        <p:cNvGrpSpPr/>
        <p:nvPr/>
      </p:nvGrpSpPr>
      <p:grpSpPr>
        <a:xfrm>
          <a:off x="0" y="0"/>
          <a:ext cx="0" cy="0"/>
          <a:chOff x="0" y="0"/>
          <a:chExt cx="0" cy="0"/>
        </a:xfrm>
      </p:grpSpPr>
      <p:sp>
        <p:nvSpPr>
          <p:cNvPr id="190" name="Google Shape;190;p48"/>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1" name="Google Shape;191;p48"/>
          <p:cNvSpPr txBox="1">
            <a:spLocks noGrp="1"/>
          </p:cNvSpPr>
          <p:nvPr>
            <p:ph type="body" idx="1"/>
          </p:nvPr>
        </p:nvSpPr>
        <p:spPr>
          <a:xfrm>
            <a:off x="609480" y="1604520"/>
            <a:ext cx="3533040" cy="189684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192" name="Google Shape;192;p48"/>
          <p:cNvSpPr txBox="1">
            <a:spLocks noGrp="1"/>
          </p:cNvSpPr>
          <p:nvPr>
            <p:ph type="body" idx="2"/>
          </p:nvPr>
        </p:nvSpPr>
        <p:spPr>
          <a:xfrm>
            <a:off x="4319640" y="1604520"/>
            <a:ext cx="3533040" cy="189684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193" name="Google Shape;193;p48"/>
          <p:cNvSpPr txBox="1">
            <a:spLocks noGrp="1"/>
          </p:cNvSpPr>
          <p:nvPr>
            <p:ph type="body" idx="3"/>
          </p:nvPr>
        </p:nvSpPr>
        <p:spPr>
          <a:xfrm>
            <a:off x="8029800" y="1604520"/>
            <a:ext cx="3533040" cy="189684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194" name="Google Shape;194;p48"/>
          <p:cNvSpPr txBox="1">
            <a:spLocks noGrp="1"/>
          </p:cNvSpPr>
          <p:nvPr>
            <p:ph type="body" idx="4"/>
          </p:nvPr>
        </p:nvSpPr>
        <p:spPr>
          <a:xfrm>
            <a:off x="609480" y="3682080"/>
            <a:ext cx="3533040" cy="189684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195" name="Google Shape;195;p48"/>
          <p:cNvSpPr txBox="1">
            <a:spLocks noGrp="1"/>
          </p:cNvSpPr>
          <p:nvPr>
            <p:ph type="body" idx="5"/>
          </p:nvPr>
        </p:nvSpPr>
        <p:spPr>
          <a:xfrm>
            <a:off x="4319640" y="3682080"/>
            <a:ext cx="3533040" cy="189684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196" name="Google Shape;196;p48"/>
          <p:cNvSpPr txBox="1">
            <a:spLocks noGrp="1"/>
          </p:cNvSpPr>
          <p:nvPr>
            <p:ph type="body" idx="6"/>
          </p:nvPr>
        </p:nvSpPr>
        <p:spPr>
          <a:xfrm>
            <a:off x="8029800" y="3682080"/>
            <a:ext cx="3533040" cy="189684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197" name="Google Shape;197;p48"/>
          <p:cNvSpPr txBox="1">
            <a:spLocks noGrp="1"/>
          </p:cNvSpPr>
          <p:nvPr>
            <p:ph type="ftr" idx="11"/>
          </p:nvPr>
        </p:nvSpPr>
        <p:spPr>
          <a:xfrm>
            <a:off x="4038480" y="6356520"/>
            <a:ext cx="4114440" cy="36468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8" name="Google Shape;198;p48"/>
          <p:cNvSpPr txBox="1">
            <a:spLocks noGrp="1"/>
          </p:cNvSpPr>
          <p:nvPr>
            <p:ph type="sldNum" idx="12"/>
          </p:nvPr>
        </p:nvSpPr>
        <p:spPr>
          <a:xfrm>
            <a:off x="8610480" y="6356520"/>
            <a:ext cx="2742840" cy="364680"/>
          </a:xfrm>
          <a:prstGeom prst="rect">
            <a:avLst/>
          </a:prstGeom>
          <a:noFill/>
          <a:ln>
            <a:noFill/>
          </a:ln>
        </p:spPr>
        <p:txBody>
          <a:bodyPr spcFirstLastPara="1" wrap="square" lIns="91425" tIns="45700" rIns="91425" bIns="45700" anchor="ctr" anchorCtr="0">
            <a:noAutofit/>
          </a:bodyPr>
          <a:lstStyle>
            <a:lvl1pPr marL="0" lvl="0" indent="0" algn="r">
              <a:lnSpc>
                <a:spcPct val="100000"/>
              </a:lnSpc>
              <a:spcBef>
                <a:spcPts val="0"/>
              </a:spcBef>
              <a:buClr>
                <a:srgbClr val="8B8B8B"/>
              </a:buClr>
              <a:buSzPts val="1200"/>
              <a:buFont typeface="Calibri"/>
              <a:buNone/>
              <a:defRPr sz="1200" b="0" strike="noStrike">
                <a:solidFill>
                  <a:srgbClr val="8B8B8B"/>
                </a:solidFill>
                <a:latin typeface="Calibri"/>
                <a:ea typeface="Calibri"/>
                <a:cs typeface="Calibri"/>
                <a:sym typeface="Calibri"/>
              </a:defRPr>
            </a:lvl1pPr>
            <a:lvl2pPr marL="0" lvl="1" indent="0" algn="r">
              <a:lnSpc>
                <a:spcPct val="100000"/>
              </a:lnSpc>
              <a:spcBef>
                <a:spcPts val="0"/>
              </a:spcBef>
              <a:buClr>
                <a:srgbClr val="8B8B8B"/>
              </a:buClr>
              <a:buSzPts val="1200"/>
              <a:buFont typeface="Calibri"/>
              <a:buNone/>
              <a:defRPr sz="1200" b="0" strike="noStrike">
                <a:solidFill>
                  <a:srgbClr val="8B8B8B"/>
                </a:solidFill>
                <a:latin typeface="Calibri"/>
                <a:ea typeface="Calibri"/>
                <a:cs typeface="Calibri"/>
                <a:sym typeface="Calibri"/>
              </a:defRPr>
            </a:lvl2pPr>
            <a:lvl3pPr marL="0" lvl="2" indent="0" algn="r">
              <a:lnSpc>
                <a:spcPct val="100000"/>
              </a:lnSpc>
              <a:spcBef>
                <a:spcPts val="0"/>
              </a:spcBef>
              <a:buClr>
                <a:srgbClr val="8B8B8B"/>
              </a:buClr>
              <a:buSzPts val="1200"/>
              <a:buFont typeface="Calibri"/>
              <a:buNone/>
              <a:defRPr sz="1200" b="0" strike="noStrike">
                <a:solidFill>
                  <a:srgbClr val="8B8B8B"/>
                </a:solidFill>
                <a:latin typeface="Calibri"/>
                <a:ea typeface="Calibri"/>
                <a:cs typeface="Calibri"/>
                <a:sym typeface="Calibri"/>
              </a:defRPr>
            </a:lvl3pPr>
            <a:lvl4pPr marL="0" lvl="3" indent="0" algn="r">
              <a:lnSpc>
                <a:spcPct val="100000"/>
              </a:lnSpc>
              <a:spcBef>
                <a:spcPts val="0"/>
              </a:spcBef>
              <a:buClr>
                <a:srgbClr val="8B8B8B"/>
              </a:buClr>
              <a:buSzPts val="1200"/>
              <a:buFont typeface="Calibri"/>
              <a:buNone/>
              <a:defRPr sz="1200" b="0" strike="noStrike">
                <a:solidFill>
                  <a:srgbClr val="8B8B8B"/>
                </a:solidFill>
                <a:latin typeface="Calibri"/>
                <a:ea typeface="Calibri"/>
                <a:cs typeface="Calibri"/>
                <a:sym typeface="Calibri"/>
              </a:defRPr>
            </a:lvl4pPr>
            <a:lvl5pPr marL="0" lvl="4" indent="0" algn="r">
              <a:lnSpc>
                <a:spcPct val="100000"/>
              </a:lnSpc>
              <a:spcBef>
                <a:spcPts val="0"/>
              </a:spcBef>
              <a:buClr>
                <a:srgbClr val="8B8B8B"/>
              </a:buClr>
              <a:buSzPts val="1200"/>
              <a:buFont typeface="Calibri"/>
              <a:buNone/>
              <a:defRPr sz="1200" b="0" strike="noStrike">
                <a:solidFill>
                  <a:srgbClr val="8B8B8B"/>
                </a:solidFill>
                <a:latin typeface="Calibri"/>
                <a:ea typeface="Calibri"/>
                <a:cs typeface="Calibri"/>
                <a:sym typeface="Calibri"/>
              </a:defRPr>
            </a:lvl5pPr>
            <a:lvl6pPr marL="0" lvl="5" indent="0" algn="r">
              <a:lnSpc>
                <a:spcPct val="100000"/>
              </a:lnSpc>
              <a:spcBef>
                <a:spcPts val="0"/>
              </a:spcBef>
              <a:buClr>
                <a:srgbClr val="8B8B8B"/>
              </a:buClr>
              <a:buSzPts val="1200"/>
              <a:buFont typeface="Calibri"/>
              <a:buNone/>
              <a:defRPr sz="1200" b="0" strike="noStrike">
                <a:solidFill>
                  <a:srgbClr val="8B8B8B"/>
                </a:solidFill>
                <a:latin typeface="Calibri"/>
                <a:ea typeface="Calibri"/>
                <a:cs typeface="Calibri"/>
                <a:sym typeface="Calibri"/>
              </a:defRPr>
            </a:lvl6pPr>
            <a:lvl7pPr marL="0" lvl="6" indent="0" algn="r">
              <a:lnSpc>
                <a:spcPct val="100000"/>
              </a:lnSpc>
              <a:spcBef>
                <a:spcPts val="0"/>
              </a:spcBef>
              <a:buClr>
                <a:srgbClr val="8B8B8B"/>
              </a:buClr>
              <a:buSzPts val="1200"/>
              <a:buFont typeface="Calibri"/>
              <a:buNone/>
              <a:defRPr sz="1200" b="0" strike="noStrike">
                <a:solidFill>
                  <a:srgbClr val="8B8B8B"/>
                </a:solidFill>
                <a:latin typeface="Calibri"/>
                <a:ea typeface="Calibri"/>
                <a:cs typeface="Calibri"/>
                <a:sym typeface="Calibri"/>
              </a:defRPr>
            </a:lvl7pPr>
            <a:lvl8pPr marL="0" lvl="7" indent="0" algn="r">
              <a:lnSpc>
                <a:spcPct val="100000"/>
              </a:lnSpc>
              <a:spcBef>
                <a:spcPts val="0"/>
              </a:spcBef>
              <a:buClr>
                <a:srgbClr val="8B8B8B"/>
              </a:buClr>
              <a:buSzPts val="1200"/>
              <a:buFont typeface="Calibri"/>
              <a:buNone/>
              <a:defRPr sz="1200" b="0" strike="noStrike">
                <a:solidFill>
                  <a:srgbClr val="8B8B8B"/>
                </a:solidFill>
                <a:latin typeface="Calibri"/>
                <a:ea typeface="Calibri"/>
                <a:cs typeface="Calibri"/>
                <a:sym typeface="Calibri"/>
              </a:defRPr>
            </a:lvl8pPr>
            <a:lvl9pPr marL="0" lvl="8" indent="0" algn="r">
              <a:lnSpc>
                <a:spcPct val="100000"/>
              </a:lnSpc>
              <a:spcBef>
                <a:spcPts val="0"/>
              </a:spcBef>
              <a:buClr>
                <a:srgbClr val="8B8B8B"/>
              </a:buClr>
              <a:buSzPts val="1200"/>
              <a:buFont typeface="Calibri"/>
              <a:buNone/>
              <a:defRPr sz="1200" b="0" strike="noStrike">
                <a:solidFill>
                  <a:srgbClr val="8B8B8B"/>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‹nº›</a:t>
            </a:fld>
            <a:endParaRPr/>
          </a:p>
        </p:txBody>
      </p:sp>
      <p:sp>
        <p:nvSpPr>
          <p:cNvPr id="199" name="Google Shape;199;p48"/>
          <p:cNvSpPr txBox="1">
            <a:spLocks noGrp="1"/>
          </p:cNvSpPr>
          <p:nvPr>
            <p:ph type="dt" idx="10"/>
          </p:nvPr>
        </p:nvSpPr>
        <p:spPr>
          <a:xfrm>
            <a:off x="838080" y="6356520"/>
            <a:ext cx="2742840" cy="36468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rgbClr val="8B8B8B"/>
              </a:buClr>
              <a:buSzPts val="18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Blank Slide" type="blank">
  <p:cSld name="BLANK">
    <p:spTree>
      <p:nvGrpSpPr>
        <p:cNvPr id="1" name="Shape 204"/>
        <p:cNvGrpSpPr/>
        <p:nvPr/>
      </p:nvGrpSpPr>
      <p:grpSpPr>
        <a:xfrm>
          <a:off x="0" y="0"/>
          <a:ext cx="0" cy="0"/>
          <a:chOff x="0" y="0"/>
          <a:chExt cx="0" cy="0"/>
        </a:xfrm>
      </p:grpSpPr>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itle Slide" type="tx">
  <p:cSld name="TITLE_AND_BODY">
    <p:spTree>
      <p:nvGrpSpPr>
        <p:cNvPr id="1" name="Shape 205"/>
        <p:cNvGrpSpPr/>
        <p:nvPr/>
      </p:nvGrpSpPr>
      <p:grpSpPr>
        <a:xfrm>
          <a:off x="0" y="0"/>
          <a:ext cx="0" cy="0"/>
          <a:chOff x="0" y="0"/>
          <a:chExt cx="0" cy="0"/>
        </a:xfrm>
      </p:grpSpPr>
      <p:sp>
        <p:nvSpPr>
          <p:cNvPr id="206" name="Google Shape;206;p60"/>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7" name="Google Shape;207;p60"/>
          <p:cNvSpPr txBox="1">
            <a:spLocks noGrp="1"/>
          </p:cNvSpPr>
          <p:nvPr>
            <p:ph type="subTitle" idx="1"/>
          </p:nvPr>
        </p:nvSpPr>
        <p:spPr>
          <a:xfrm>
            <a:off x="609480" y="1604520"/>
            <a:ext cx="10972440" cy="3977280"/>
          </a:xfrm>
          <a:prstGeom prst="rect">
            <a:avLst/>
          </a:prstGeom>
          <a:noFill/>
          <a:ln>
            <a:noFill/>
          </a:ln>
        </p:spPr>
        <p:txBody>
          <a:bodyPr spcFirstLastPara="1" wrap="square" lIns="0" tIns="0" rIns="0" bIns="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Title, Content" type="obj">
  <p:cSld name="OBJECT">
    <p:spTree>
      <p:nvGrpSpPr>
        <p:cNvPr id="1" name="Shape 208"/>
        <p:cNvGrpSpPr/>
        <p:nvPr/>
      </p:nvGrpSpPr>
      <p:grpSpPr>
        <a:xfrm>
          <a:off x="0" y="0"/>
          <a:ext cx="0" cy="0"/>
          <a:chOff x="0" y="0"/>
          <a:chExt cx="0" cy="0"/>
        </a:xfrm>
      </p:grpSpPr>
      <p:sp>
        <p:nvSpPr>
          <p:cNvPr id="209" name="Google Shape;209;p61"/>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0" name="Google Shape;210;p61"/>
          <p:cNvSpPr txBox="1">
            <a:spLocks noGrp="1"/>
          </p:cNvSpPr>
          <p:nvPr>
            <p:ph type="body" idx="1"/>
          </p:nvPr>
        </p:nvSpPr>
        <p:spPr>
          <a:xfrm>
            <a:off x="609480" y="1604520"/>
            <a:ext cx="10972440" cy="397728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Title, 2 Content" type="twoObj">
  <p:cSld name="TWO_OBJECTS">
    <p:spTree>
      <p:nvGrpSpPr>
        <p:cNvPr id="1" name="Shape 211"/>
        <p:cNvGrpSpPr/>
        <p:nvPr/>
      </p:nvGrpSpPr>
      <p:grpSpPr>
        <a:xfrm>
          <a:off x="0" y="0"/>
          <a:ext cx="0" cy="0"/>
          <a:chOff x="0" y="0"/>
          <a:chExt cx="0" cy="0"/>
        </a:xfrm>
      </p:grpSpPr>
      <p:sp>
        <p:nvSpPr>
          <p:cNvPr id="212" name="Google Shape;212;p62"/>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3" name="Google Shape;213;p62"/>
          <p:cNvSpPr txBox="1">
            <a:spLocks noGrp="1"/>
          </p:cNvSpPr>
          <p:nvPr>
            <p:ph type="body" idx="1"/>
          </p:nvPr>
        </p:nvSpPr>
        <p:spPr>
          <a:xfrm>
            <a:off x="609480" y="1604520"/>
            <a:ext cx="5354280" cy="397728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214" name="Google Shape;214;p62"/>
          <p:cNvSpPr txBox="1">
            <a:spLocks noGrp="1"/>
          </p:cNvSpPr>
          <p:nvPr>
            <p:ph type="body" idx="2"/>
          </p:nvPr>
        </p:nvSpPr>
        <p:spPr>
          <a:xfrm>
            <a:off x="6231960" y="1604520"/>
            <a:ext cx="5354280" cy="397728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15"/>
        <p:cNvGrpSpPr/>
        <p:nvPr/>
      </p:nvGrpSpPr>
      <p:grpSpPr>
        <a:xfrm>
          <a:off x="0" y="0"/>
          <a:ext cx="0" cy="0"/>
          <a:chOff x="0" y="0"/>
          <a:chExt cx="0" cy="0"/>
        </a:xfrm>
      </p:grpSpPr>
      <p:sp>
        <p:nvSpPr>
          <p:cNvPr id="216" name="Google Shape;216;p63"/>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Centered Text" type="objOnly">
  <p:cSld name="OBJECT_ONLY">
    <p:spTree>
      <p:nvGrpSpPr>
        <p:cNvPr id="1" name="Shape 217"/>
        <p:cNvGrpSpPr/>
        <p:nvPr/>
      </p:nvGrpSpPr>
      <p:grpSpPr>
        <a:xfrm>
          <a:off x="0" y="0"/>
          <a:ext cx="0" cy="0"/>
          <a:chOff x="0" y="0"/>
          <a:chExt cx="0" cy="0"/>
        </a:xfrm>
      </p:grpSpPr>
      <p:sp>
        <p:nvSpPr>
          <p:cNvPr id="218" name="Google Shape;218;p64"/>
          <p:cNvSpPr txBox="1">
            <a:spLocks noGrp="1"/>
          </p:cNvSpPr>
          <p:nvPr>
            <p:ph type="subTitle" idx="1"/>
          </p:nvPr>
        </p:nvSpPr>
        <p:spPr>
          <a:xfrm>
            <a:off x="609480" y="273600"/>
            <a:ext cx="10972440" cy="5307840"/>
          </a:xfrm>
          <a:prstGeom prst="rect">
            <a:avLst/>
          </a:prstGeom>
          <a:noFill/>
          <a:ln>
            <a:noFill/>
          </a:ln>
        </p:spPr>
        <p:txBody>
          <a:bodyPr spcFirstLastPara="1" wrap="square" lIns="0" tIns="0" rIns="0" bIns="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2 Content" type="twoObj">
  <p:cSld name="TWO_OBJECTS">
    <p:spTree>
      <p:nvGrpSpPr>
        <p:cNvPr id="1" name="Shape 16"/>
        <p:cNvGrpSpPr/>
        <p:nvPr/>
      </p:nvGrpSpPr>
      <p:grpSpPr>
        <a:xfrm>
          <a:off x="0" y="0"/>
          <a:ext cx="0" cy="0"/>
          <a:chOff x="0" y="0"/>
          <a:chExt cx="0" cy="0"/>
        </a:xfrm>
      </p:grpSpPr>
      <p:sp>
        <p:nvSpPr>
          <p:cNvPr id="17" name="Google Shape;17;p18"/>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 name="Google Shape;18;p18"/>
          <p:cNvSpPr txBox="1">
            <a:spLocks noGrp="1"/>
          </p:cNvSpPr>
          <p:nvPr>
            <p:ph type="body" idx="1"/>
          </p:nvPr>
        </p:nvSpPr>
        <p:spPr>
          <a:xfrm>
            <a:off x="609480" y="1604520"/>
            <a:ext cx="5354280" cy="397728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19" name="Google Shape;19;p18"/>
          <p:cNvSpPr txBox="1">
            <a:spLocks noGrp="1"/>
          </p:cNvSpPr>
          <p:nvPr>
            <p:ph type="body" idx="2"/>
          </p:nvPr>
        </p:nvSpPr>
        <p:spPr>
          <a:xfrm>
            <a:off x="6231960" y="1604520"/>
            <a:ext cx="5354280" cy="397728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Title, 2 Content and Content" type="twoObjAndObj">
  <p:cSld name="TWO_OBJECTS_AND_OBJECT">
    <p:spTree>
      <p:nvGrpSpPr>
        <p:cNvPr id="1" name="Shape 219"/>
        <p:cNvGrpSpPr/>
        <p:nvPr/>
      </p:nvGrpSpPr>
      <p:grpSpPr>
        <a:xfrm>
          <a:off x="0" y="0"/>
          <a:ext cx="0" cy="0"/>
          <a:chOff x="0" y="0"/>
          <a:chExt cx="0" cy="0"/>
        </a:xfrm>
      </p:grpSpPr>
      <p:sp>
        <p:nvSpPr>
          <p:cNvPr id="220" name="Google Shape;220;p65"/>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1" name="Google Shape;221;p65"/>
          <p:cNvSpPr txBox="1">
            <a:spLocks noGrp="1"/>
          </p:cNvSpPr>
          <p:nvPr>
            <p:ph type="body" idx="1"/>
          </p:nvPr>
        </p:nvSpPr>
        <p:spPr>
          <a:xfrm>
            <a:off x="609480" y="1604520"/>
            <a:ext cx="5354280" cy="189684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222" name="Google Shape;222;p65"/>
          <p:cNvSpPr txBox="1">
            <a:spLocks noGrp="1"/>
          </p:cNvSpPr>
          <p:nvPr>
            <p:ph type="body" idx="2"/>
          </p:nvPr>
        </p:nvSpPr>
        <p:spPr>
          <a:xfrm>
            <a:off x="6231960" y="1604520"/>
            <a:ext cx="5354280" cy="397728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223" name="Google Shape;223;p65"/>
          <p:cNvSpPr txBox="1">
            <a:spLocks noGrp="1"/>
          </p:cNvSpPr>
          <p:nvPr>
            <p:ph type="body" idx="3"/>
          </p:nvPr>
        </p:nvSpPr>
        <p:spPr>
          <a:xfrm>
            <a:off x="609480" y="3682080"/>
            <a:ext cx="5354280" cy="189684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Title Content and 2 Content" type="objAndTwoObj">
  <p:cSld name="OBJECT_AND_TWO_OBJECTS">
    <p:spTree>
      <p:nvGrpSpPr>
        <p:cNvPr id="1" name="Shape 224"/>
        <p:cNvGrpSpPr/>
        <p:nvPr/>
      </p:nvGrpSpPr>
      <p:grpSpPr>
        <a:xfrm>
          <a:off x="0" y="0"/>
          <a:ext cx="0" cy="0"/>
          <a:chOff x="0" y="0"/>
          <a:chExt cx="0" cy="0"/>
        </a:xfrm>
      </p:grpSpPr>
      <p:sp>
        <p:nvSpPr>
          <p:cNvPr id="225" name="Google Shape;225;p66"/>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6" name="Google Shape;226;p66"/>
          <p:cNvSpPr txBox="1">
            <a:spLocks noGrp="1"/>
          </p:cNvSpPr>
          <p:nvPr>
            <p:ph type="body" idx="1"/>
          </p:nvPr>
        </p:nvSpPr>
        <p:spPr>
          <a:xfrm>
            <a:off x="609480" y="1604520"/>
            <a:ext cx="5354280" cy="397728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227" name="Google Shape;227;p66"/>
          <p:cNvSpPr txBox="1">
            <a:spLocks noGrp="1"/>
          </p:cNvSpPr>
          <p:nvPr>
            <p:ph type="body" idx="2"/>
          </p:nvPr>
        </p:nvSpPr>
        <p:spPr>
          <a:xfrm>
            <a:off x="6231960" y="1604520"/>
            <a:ext cx="5354280" cy="189684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228" name="Google Shape;228;p66"/>
          <p:cNvSpPr txBox="1">
            <a:spLocks noGrp="1"/>
          </p:cNvSpPr>
          <p:nvPr>
            <p:ph type="body" idx="3"/>
          </p:nvPr>
        </p:nvSpPr>
        <p:spPr>
          <a:xfrm>
            <a:off x="6231960" y="3682080"/>
            <a:ext cx="5354280" cy="189684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Title, 2 Content over Content" type="twoObjOverTx">
  <p:cSld name="TWO_OBJECTS_OVER_TEXT">
    <p:spTree>
      <p:nvGrpSpPr>
        <p:cNvPr id="1" name="Shape 229"/>
        <p:cNvGrpSpPr/>
        <p:nvPr/>
      </p:nvGrpSpPr>
      <p:grpSpPr>
        <a:xfrm>
          <a:off x="0" y="0"/>
          <a:ext cx="0" cy="0"/>
          <a:chOff x="0" y="0"/>
          <a:chExt cx="0" cy="0"/>
        </a:xfrm>
      </p:grpSpPr>
      <p:sp>
        <p:nvSpPr>
          <p:cNvPr id="230" name="Google Shape;230;p67"/>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1" name="Google Shape;231;p67"/>
          <p:cNvSpPr txBox="1">
            <a:spLocks noGrp="1"/>
          </p:cNvSpPr>
          <p:nvPr>
            <p:ph type="body" idx="1"/>
          </p:nvPr>
        </p:nvSpPr>
        <p:spPr>
          <a:xfrm>
            <a:off x="609480" y="1604520"/>
            <a:ext cx="5354280" cy="189684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232" name="Google Shape;232;p67"/>
          <p:cNvSpPr txBox="1">
            <a:spLocks noGrp="1"/>
          </p:cNvSpPr>
          <p:nvPr>
            <p:ph type="body" idx="2"/>
          </p:nvPr>
        </p:nvSpPr>
        <p:spPr>
          <a:xfrm>
            <a:off x="6231960" y="1604520"/>
            <a:ext cx="5354280" cy="189684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233" name="Google Shape;233;p67"/>
          <p:cNvSpPr txBox="1">
            <a:spLocks noGrp="1"/>
          </p:cNvSpPr>
          <p:nvPr>
            <p:ph type="body" idx="3"/>
          </p:nvPr>
        </p:nvSpPr>
        <p:spPr>
          <a:xfrm>
            <a:off x="609480" y="3682080"/>
            <a:ext cx="10972440" cy="189684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Title, Content over Content" type="objOverTx">
  <p:cSld name="OBJECT_OVER_TEXT">
    <p:spTree>
      <p:nvGrpSpPr>
        <p:cNvPr id="1" name="Shape 234"/>
        <p:cNvGrpSpPr/>
        <p:nvPr/>
      </p:nvGrpSpPr>
      <p:grpSpPr>
        <a:xfrm>
          <a:off x="0" y="0"/>
          <a:ext cx="0" cy="0"/>
          <a:chOff x="0" y="0"/>
          <a:chExt cx="0" cy="0"/>
        </a:xfrm>
      </p:grpSpPr>
      <p:sp>
        <p:nvSpPr>
          <p:cNvPr id="235" name="Google Shape;235;p68"/>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6" name="Google Shape;236;p68"/>
          <p:cNvSpPr txBox="1">
            <a:spLocks noGrp="1"/>
          </p:cNvSpPr>
          <p:nvPr>
            <p:ph type="body" idx="1"/>
          </p:nvPr>
        </p:nvSpPr>
        <p:spPr>
          <a:xfrm>
            <a:off x="609480" y="1604520"/>
            <a:ext cx="10972440" cy="189684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237" name="Google Shape;237;p68"/>
          <p:cNvSpPr txBox="1">
            <a:spLocks noGrp="1"/>
          </p:cNvSpPr>
          <p:nvPr>
            <p:ph type="body" idx="2"/>
          </p:nvPr>
        </p:nvSpPr>
        <p:spPr>
          <a:xfrm>
            <a:off x="609480" y="3682080"/>
            <a:ext cx="10972440" cy="189684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Title, 4 Content" type="fourObj">
  <p:cSld name="FOUR_OBJECTS">
    <p:spTree>
      <p:nvGrpSpPr>
        <p:cNvPr id="1" name="Shape 238"/>
        <p:cNvGrpSpPr/>
        <p:nvPr/>
      </p:nvGrpSpPr>
      <p:grpSpPr>
        <a:xfrm>
          <a:off x="0" y="0"/>
          <a:ext cx="0" cy="0"/>
          <a:chOff x="0" y="0"/>
          <a:chExt cx="0" cy="0"/>
        </a:xfrm>
      </p:grpSpPr>
      <p:sp>
        <p:nvSpPr>
          <p:cNvPr id="239" name="Google Shape;239;p69"/>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40" name="Google Shape;240;p69"/>
          <p:cNvSpPr txBox="1">
            <a:spLocks noGrp="1"/>
          </p:cNvSpPr>
          <p:nvPr>
            <p:ph type="body" idx="1"/>
          </p:nvPr>
        </p:nvSpPr>
        <p:spPr>
          <a:xfrm>
            <a:off x="609480" y="1604520"/>
            <a:ext cx="5354280" cy="189684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241" name="Google Shape;241;p69"/>
          <p:cNvSpPr txBox="1">
            <a:spLocks noGrp="1"/>
          </p:cNvSpPr>
          <p:nvPr>
            <p:ph type="body" idx="2"/>
          </p:nvPr>
        </p:nvSpPr>
        <p:spPr>
          <a:xfrm>
            <a:off x="6231960" y="1604520"/>
            <a:ext cx="5354280" cy="189684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242" name="Google Shape;242;p69"/>
          <p:cNvSpPr txBox="1">
            <a:spLocks noGrp="1"/>
          </p:cNvSpPr>
          <p:nvPr>
            <p:ph type="body" idx="3"/>
          </p:nvPr>
        </p:nvSpPr>
        <p:spPr>
          <a:xfrm>
            <a:off x="609480" y="3682080"/>
            <a:ext cx="5354280" cy="189684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243" name="Google Shape;243;p69"/>
          <p:cNvSpPr txBox="1">
            <a:spLocks noGrp="1"/>
          </p:cNvSpPr>
          <p:nvPr>
            <p:ph type="body" idx="4"/>
          </p:nvPr>
        </p:nvSpPr>
        <p:spPr>
          <a:xfrm>
            <a:off x="6231960" y="3682080"/>
            <a:ext cx="5354280" cy="189684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Title, 6 Content">
  <p:cSld name="Title, 6 Content">
    <p:spTree>
      <p:nvGrpSpPr>
        <p:cNvPr id="1" name="Shape 244"/>
        <p:cNvGrpSpPr/>
        <p:nvPr/>
      </p:nvGrpSpPr>
      <p:grpSpPr>
        <a:xfrm>
          <a:off x="0" y="0"/>
          <a:ext cx="0" cy="0"/>
          <a:chOff x="0" y="0"/>
          <a:chExt cx="0" cy="0"/>
        </a:xfrm>
      </p:grpSpPr>
      <p:sp>
        <p:nvSpPr>
          <p:cNvPr id="245" name="Google Shape;245;p70"/>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46" name="Google Shape;246;p70"/>
          <p:cNvSpPr txBox="1">
            <a:spLocks noGrp="1"/>
          </p:cNvSpPr>
          <p:nvPr>
            <p:ph type="body" idx="1"/>
          </p:nvPr>
        </p:nvSpPr>
        <p:spPr>
          <a:xfrm>
            <a:off x="609480" y="1604520"/>
            <a:ext cx="3533040" cy="189684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247" name="Google Shape;247;p70"/>
          <p:cNvSpPr txBox="1">
            <a:spLocks noGrp="1"/>
          </p:cNvSpPr>
          <p:nvPr>
            <p:ph type="body" idx="2"/>
          </p:nvPr>
        </p:nvSpPr>
        <p:spPr>
          <a:xfrm>
            <a:off x="4319640" y="1604520"/>
            <a:ext cx="3533040" cy="189684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248" name="Google Shape;248;p70"/>
          <p:cNvSpPr txBox="1">
            <a:spLocks noGrp="1"/>
          </p:cNvSpPr>
          <p:nvPr>
            <p:ph type="body" idx="3"/>
          </p:nvPr>
        </p:nvSpPr>
        <p:spPr>
          <a:xfrm>
            <a:off x="8029800" y="1604520"/>
            <a:ext cx="3533040" cy="189684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249" name="Google Shape;249;p70"/>
          <p:cNvSpPr txBox="1">
            <a:spLocks noGrp="1"/>
          </p:cNvSpPr>
          <p:nvPr>
            <p:ph type="body" idx="4"/>
          </p:nvPr>
        </p:nvSpPr>
        <p:spPr>
          <a:xfrm>
            <a:off x="609480" y="3682080"/>
            <a:ext cx="3533040" cy="189684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250" name="Google Shape;250;p70"/>
          <p:cNvSpPr txBox="1">
            <a:spLocks noGrp="1"/>
          </p:cNvSpPr>
          <p:nvPr>
            <p:ph type="body" idx="5"/>
          </p:nvPr>
        </p:nvSpPr>
        <p:spPr>
          <a:xfrm>
            <a:off x="4319640" y="3682080"/>
            <a:ext cx="3533040" cy="189684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251" name="Google Shape;251;p70"/>
          <p:cNvSpPr txBox="1">
            <a:spLocks noGrp="1"/>
          </p:cNvSpPr>
          <p:nvPr>
            <p:ph type="body" idx="6"/>
          </p:nvPr>
        </p:nvSpPr>
        <p:spPr>
          <a:xfrm>
            <a:off x="8029800" y="3682080"/>
            <a:ext cx="3533040" cy="189684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0"/>
        <p:cNvGrpSpPr/>
        <p:nvPr/>
      </p:nvGrpSpPr>
      <p:grpSpPr>
        <a:xfrm>
          <a:off x="0" y="0"/>
          <a:ext cx="0" cy="0"/>
          <a:chOff x="0" y="0"/>
          <a:chExt cx="0" cy="0"/>
        </a:xfrm>
      </p:grpSpPr>
      <p:sp>
        <p:nvSpPr>
          <p:cNvPr id="21" name="Google Shape;21;p19"/>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entered Text" type="objOnly">
  <p:cSld name="OBJECT_ONLY">
    <p:spTree>
      <p:nvGrpSpPr>
        <p:cNvPr id="1" name="Shape 22"/>
        <p:cNvGrpSpPr/>
        <p:nvPr/>
      </p:nvGrpSpPr>
      <p:grpSpPr>
        <a:xfrm>
          <a:off x="0" y="0"/>
          <a:ext cx="0" cy="0"/>
          <a:chOff x="0" y="0"/>
          <a:chExt cx="0" cy="0"/>
        </a:xfrm>
      </p:grpSpPr>
      <p:sp>
        <p:nvSpPr>
          <p:cNvPr id="23" name="Google Shape;23;p20"/>
          <p:cNvSpPr txBox="1">
            <a:spLocks noGrp="1"/>
          </p:cNvSpPr>
          <p:nvPr>
            <p:ph type="subTitle" idx="1"/>
          </p:nvPr>
        </p:nvSpPr>
        <p:spPr>
          <a:xfrm>
            <a:off x="609480" y="273600"/>
            <a:ext cx="10972440" cy="5307840"/>
          </a:xfrm>
          <a:prstGeom prst="rect">
            <a:avLst/>
          </a:prstGeom>
          <a:noFill/>
          <a:ln>
            <a:noFill/>
          </a:ln>
        </p:spPr>
        <p:txBody>
          <a:bodyPr spcFirstLastPara="1" wrap="square" lIns="0" tIns="0" rIns="0" bIns="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2 Content and Content" type="twoObjAndObj">
  <p:cSld name="TWO_OBJECTS_AND_OBJECT">
    <p:spTree>
      <p:nvGrpSpPr>
        <p:cNvPr id="1" name="Shape 24"/>
        <p:cNvGrpSpPr/>
        <p:nvPr/>
      </p:nvGrpSpPr>
      <p:grpSpPr>
        <a:xfrm>
          <a:off x="0" y="0"/>
          <a:ext cx="0" cy="0"/>
          <a:chOff x="0" y="0"/>
          <a:chExt cx="0" cy="0"/>
        </a:xfrm>
      </p:grpSpPr>
      <p:sp>
        <p:nvSpPr>
          <p:cNvPr id="25" name="Google Shape;25;p21"/>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 name="Google Shape;26;p21"/>
          <p:cNvSpPr txBox="1">
            <a:spLocks noGrp="1"/>
          </p:cNvSpPr>
          <p:nvPr>
            <p:ph type="body" idx="1"/>
          </p:nvPr>
        </p:nvSpPr>
        <p:spPr>
          <a:xfrm>
            <a:off x="609480" y="1604520"/>
            <a:ext cx="5354280" cy="189684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27" name="Google Shape;27;p21"/>
          <p:cNvSpPr txBox="1">
            <a:spLocks noGrp="1"/>
          </p:cNvSpPr>
          <p:nvPr>
            <p:ph type="body" idx="2"/>
          </p:nvPr>
        </p:nvSpPr>
        <p:spPr>
          <a:xfrm>
            <a:off x="6231960" y="1604520"/>
            <a:ext cx="5354280" cy="397728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28" name="Google Shape;28;p21"/>
          <p:cNvSpPr txBox="1">
            <a:spLocks noGrp="1"/>
          </p:cNvSpPr>
          <p:nvPr>
            <p:ph type="body" idx="3"/>
          </p:nvPr>
        </p:nvSpPr>
        <p:spPr>
          <a:xfrm>
            <a:off x="609480" y="3682080"/>
            <a:ext cx="5354280" cy="189684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Content and 2 Content" type="objAndTwoObj">
  <p:cSld name="OBJECT_AND_TWO_OBJECTS">
    <p:spTree>
      <p:nvGrpSpPr>
        <p:cNvPr id="1" name="Shape 29"/>
        <p:cNvGrpSpPr/>
        <p:nvPr/>
      </p:nvGrpSpPr>
      <p:grpSpPr>
        <a:xfrm>
          <a:off x="0" y="0"/>
          <a:ext cx="0" cy="0"/>
          <a:chOff x="0" y="0"/>
          <a:chExt cx="0" cy="0"/>
        </a:xfrm>
      </p:grpSpPr>
      <p:sp>
        <p:nvSpPr>
          <p:cNvPr id="30" name="Google Shape;30;p22"/>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 name="Google Shape;31;p22"/>
          <p:cNvSpPr txBox="1">
            <a:spLocks noGrp="1"/>
          </p:cNvSpPr>
          <p:nvPr>
            <p:ph type="body" idx="1"/>
          </p:nvPr>
        </p:nvSpPr>
        <p:spPr>
          <a:xfrm>
            <a:off x="609480" y="1604520"/>
            <a:ext cx="5354280" cy="397728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32" name="Google Shape;32;p22"/>
          <p:cNvSpPr txBox="1">
            <a:spLocks noGrp="1"/>
          </p:cNvSpPr>
          <p:nvPr>
            <p:ph type="body" idx="2"/>
          </p:nvPr>
        </p:nvSpPr>
        <p:spPr>
          <a:xfrm>
            <a:off x="6231960" y="1604520"/>
            <a:ext cx="5354280" cy="189684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33" name="Google Shape;33;p22"/>
          <p:cNvSpPr txBox="1">
            <a:spLocks noGrp="1"/>
          </p:cNvSpPr>
          <p:nvPr>
            <p:ph type="body" idx="3"/>
          </p:nvPr>
        </p:nvSpPr>
        <p:spPr>
          <a:xfrm>
            <a:off x="6231960" y="3682080"/>
            <a:ext cx="5354280" cy="189684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2 Content over Content" type="twoObjOverTx">
  <p:cSld name="TWO_OBJECTS_OVER_TEXT">
    <p:spTree>
      <p:nvGrpSpPr>
        <p:cNvPr id="1" name="Shape 34"/>
        <p:cNvGrpSpPr/>
        <p:nvPr/>
      </p:nvGrpSpPr>
      <p:grpSpPr>
        <a:xfrm>
          <a:off x="0" y="0"/>
          <a:ext cx="0" cy="0"/>
          <a:chOff x="0" y="0"/>
          <a:chExt cx="0" cy="0"/>
        </a:xfrm>
      </p:grpSpPr>
      <p:sp>
        <p:nvSpPr>
          <p:cNvPr id="35" name="Google Shape;35;p23"/>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6" name="Google Shape;36;p23"/>
          <p:cNvSpPr txBox="1">
            <a:spLocks noGrp="1"/>
          </p:cNvSpPr>
          <p:nvPr>
            <p:ph type="body" idx="1"/>
          </p:nvPr>
        </p:nvSpPr>
        <p:spPr>
          <a:xfrm>
            <a:off x="609480" y="1604520"/>
            <a:ext cx="5354280" cy="189684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37" name="Google Shape;37;p23"/>
          <p:cNvSpPr txBox="1">
            <a:spLocks noGrp="1"/>
          </p:cNvSpPr>
          <p:nvPr>
            <p:ph type="body" idx="2"/>
          </p:nvPr>
        </p:nvSpPr>
        <p:spPr>
          <a:xfrm>
            <a:off x="6231960" y="1604520"/>
            <a:ext cx="5354280" cy="189684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38" name="Google Shape;38;p23"/>
          <p:cNvSpPr txBox="1">
            <a:spLocks noGrp="1"/>
          </p:cNvSpPr>
          <p:nvPr>
            <p:ph type="body" idx="3"/>
          </p:nvPr>
        </p:nvSpPr>
        <p:spPr>
          <a:xfrm>
            <a:off x="609480" y="3682080"/>
            <a:ext cx="10972440" cy="1896840"/>
          </a:xfrm>
          <a:prstGeom prst="rect">
            <a:avLst/>
          </a:prstGeom>
          <a:noFill/>
          <a:ln>
            <a:noFill/>
          </a:ln>
        </p:spPr>
        <p:txBody>
          <a:bodyPr spcFirstLastPara="1" wrap="square" lIns="0" tIns="0" rIns="0" bIns="0" anchor="t" anchorCtr="0">
            <a:norm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3" Type="http://schemas.openxmlformats.org/officeDocument/2006/relationships/slideLayout" Target="../slideLayouts/slideLayout27.xml"/><Relationship Id="rId7" Type="http://schemas.openxmlformats.org/officeDocument/2006/relationships/slideLayout" Target="../slideLayouts/slideLayout31.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image" Target="../media/image3.png"/><Relationship Id="rId5" Type="http://schemas.openxmlformats.org/officeDocument/2006/relationships/slideLayout" Target="../slideLayouts/slideLayout29.xml"/><Relationship Id="rId10" Type="http://schemas.openxmlformats.org/officeDocument/2006/relationships/theme" Target="../theme/theme3.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theme" Target="../theme/theme4.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5"/>
        <p:cNvGrpSpPr/>
        <p:nvPr/>
      </p:nvGrpSpPr>
      <p:grpSpPr>
        <a:xfrm>
          <a:off x="0" y="0"/>
          <a:ext cx="0" cy="0"/>
          <a:chOff x="0" y="0"/>
          <a:chExt cx="0" cy="0"/>
        </a:xfrm>
      </p:grpSpPr>
      <p:pic>
        <p:nvPicPr>
          <p:cNvPr id="6" name="Google Shape;6;p6"/>
          <p:cNvPicPr preferRelativeResize="0"/>
          <p:nvPr/>
        </p:nvPicPr>
        <p:blipFill rotWithShape="1">
          <a:blip r:embed="rId14">
            <a:alphaModFix/>
          </a:blip>
          <a:srcRect/>
          <a:stretch/>
        </p:blipFill>
        <p:spPr>
          <a:xfrm>
            <a:off x="0" y="-39600"/>
            <a:ext cx="12175200" cy="7485840"/>
          </a:xfrm>
          <a:prstGeom prst="rect">
            <a:avLst/>
          </a:prstGeom>
          <a:noFill/>
          <a:ln>
            <a:noFill/>
          </a:ln>
        </p:spPr>
      </p:pic>
      <p:sp>
        <p:nvSpPr>
          <p:cNvPr id="7" name="Google Shape;7;p6"/>
          <p:cNvSpPr txBox="1">
            <a:spLocks noGrp="1"/>
          </p:cNvSpPr>
          <p:nvPr>
            <p:ph type="title"/>
          </p:nvPr>
        </p:nvSpPr>
        <p:spPr>
          <a:xfrm>
            <a:off x="6238440" y="1315800"/>
            <a:ext cx="5794200" cy="2387160"/>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800" b="0" i="0" u="none" strike="noStrike" cap="none"/>
            </a:lvl1pPr>
            <a:lvl2pPr marR="0" lvl="1" algn="l" rtl="0">
              <a:spcBef>
                <a:spcPts val="0"/>
              </a:spcBef>
              <a:spcAft>
                <a:spcPts val="0"/>
              </a:spcAft>
              <a:buSzPts val="1400"/>
              <a:buNone/>
              <a:defRPr sz="1800" b="0" i="0" u="none" strike="noStrike" cap="none"/>
            </a:lvl2pPr>
            <a:lvl3pPr marR="0" lvl="2" algn="l" rtl="0">
              <a:spcBef>
                <a:spcPts val="0"/>
              </a:spcBef>
              <a:spcAft>
                <a:spcPts val="0"/>
              </a:spcAft>
              <a:buSzPts val="1400"/>
              <a:buNone/>
              <a:defRPr sz="1800" b="0" i="0" u="none" strike="noStrike" cap="none"/>
            </a:lvl3pPr>
            <a:lvl4pPr marR="0" lvl="3" algn="l" rtl="0">
              <a:spcBef>
                <a:spcPts val="0"/>
              </a:spcBef>
              <a:spcAft>
                <a:spcPts val="0"/>
              </a:spcAft>
              <a:buSzPts val="1400"/>
              <a:buNone/>
              <a:defRPr sz="1800" b="0" i="0" u="none" strike="noStrike" cap="none"/>
            </a:lvl4pPr>
            <a:lvl5pPr marR="0" lvl="4" algn="l" rtl="0">
              <a:spcBef>
                <a:spcPts val="0"/>
              </a:spcBef>
              <a:spcAft>
                <a:spcPts val="0"/>
              </a:spcAft>
              <a:buSzPts val="1400"/>
              <a:buNone/>
              <a:defRPr sz="1800" b="0" i="0" u="none" strike="noStrike" cap="none"/>
            </a:lvl5pPr>
            <a:lvl6pPr marR="0" lvl="5" algn="l" rtl="0">
              <a:spcBef>
                <a:spcPts val="0"/>
              </a:spcBef>
              <a:spcAft>
                <a:spcPts val="0"/>
              </a:spcAft>
              <a:buSzPts val="1400"/>
              <a:buNone/>
              <a:defRPr sz="1800" b="0" i="0" u="none" strike="noStrike" cap="none"/>
            </a:lvl6pPr>
            <a:lvl7pPr marR="0" lvl="6" algn="l" rtl="0">
              <a:spcBef>
                <a:spcPts val="0"/>
              </a:spcBef>
              <a:spcAft>
                <a:spcPts val="0"/>
              </a:spcAft>
              <a:buSzPts val="1400"/>
              <a:buNone/>
              <a:defRPr sz="1800" b="0" i="0" u="none" strike="noStrike" cap="none"/>
            </a:lvl7pPr>
            <a:lvl8pPr marR="0" lvl="7" algn="l" rtl="0">
              <a:spcBef>
                <a:spcPts val="0"/>
              </a:spcBef>
              <a:spcAft>
                <a:spcPts val="0"/>
              </a:spcAft>
              <a:buSzPts val="1400"/>
              <a:buNone/>
              <a:defRPr sz="1800" b="0" i="0" u="none" strike="noStrike" cap="none"/>
            </a:lvl8pPr>
            <a:lvl9pPr marR="0" lvl="8" algn="l" rtl="0">
              <a:spcBef>
                <a:spcPts val="0"/>
              </a:spcBef>
              <a:spcAft>
                <a:spcPts val="0"/>
              </a:spcAft>
              <a:buSzPts val="1400"/>
              <a:buNone/>
              <a:defRPr sz="1800" b="0" i="0" u="none" strike="noStrike" cap="none"/>
            </a:lvl9pPr>
          </a:lstStyle>
          <a:p>
            <a:endParaRPr/>
          </a:p>
        </p:txBody>
      </p:sp>
      <p:sp>
        <p:nvSpPr>
          <p:cNvPr id="8" name="Google Shape;8;p6"/>
          <p:cNvSpPr txBox="1">
            <a:spLocks noGrp="1"/>
          </p:cNvSpPr>
          <p:nvPr>
            <p:ph type="body" idx="1"/>
          </p:nvPr>
        </p:nvSpPr>
        <p:spPr>
          <a:xfrm>
            <a:off x="609480" y="1604520"/>
            <a:ext cx="10972440" cy="3977280"/>
          </a:xfrm>
          <a:prstGeom prst="rect">
            <a:avLst/>
          </a:prstGeom>
          <a:noFill/>
          <a:ln>
            <a:noFill/>
          </a:ln>
        </p:spPr>
        <p:txBody>
          <a:bodyPr spcFirstLastPara="1" wrap="square" lIns="0" tIns="0" rIns="0" bIns="0" anchor="t" anchorCtr="0">
            <a:normAutofit/>
          </a:bodyPr>
          <a:lstStyle>
            <a:lvl1pPr marL="457200" marR="0" lvl="0" indent="-228600" algn="l" rtl="0">
              <a:spcBef>
                <a:spcPts val="0"/>
              </a:spcBef>
              <a:spcAft>
                <a:spcPts val="0"/>
              </a:spcAft>
              <a:buSzPts val="1400"/>
              <a:buNone/>
              <a:defRPr sz="1800" b="0" i="0" u="none" strike="noStrike" cap="none"/>
            </a:lvl1pPr>
            <a:lvl2pPr marL="914400" marR="0" lvl="1" indent="-228600" algn="l" rtl="0">
              <a:spcBef>
                <a:spcPts val="0"/>
              </a:spcBef>
              <a:spcAft>
                <a:spcPts val="0"/>
              </a:spcAft>
              <a:buSzPts val="1400"/>
              <a:buNone/>
              <a:defRPr sz="1800" b="0" i="0" u="none" strike="noStrike" cap="none"/>
            </a:lvl2pPr>
            <a:lvl3pPr marL="1371600" marR="0" lvl="2" indent="-228600" algn="l" rtl="0">
              <a:spcBef>
                <a:spcPts val="0"/>
              </a:spcBef>
              <a:spcAft>
                <a:spcPts val="0"/>
              </a:spcAft>
              <a:buSzPts val="1400"/>
              <a:buNone/>
              <a:defRPr sz="1800" b="0" i="0" u="none" strike="noStrike" cap="none"/>
            </a:lvl3pPr>
            <a:lvl4pPr marL="1828800" marR="0" lvl="3" indent="-228600" algn="l" rtl="0">
              <a:spcBef>
                <a:spcPts val="0"/>
              </a:spcBef>
              <a:spcAft>
                <a:spcPts val="0"/>
              </a:spcAft>
              <a:buSzPts val="1400"/>
              <a:buNone/>
              <a:defRPr sz="1800" b="0" i="0" u="none" strike="noStrike" cap="none"/>
            </a:lvl4pPr>
            <a:lvl5pPr marL="2286000" marR="0" lvl="4" indent="-228600" algn="l" rtl="0">
              <a:spcBef>
                <a:spcPts val="0"/>
              </a:spcBef>
              <a:spcAft>
                <a:spcPts val="0"/>
              </a:spcAft>
              <a:buSzPts val="1400"/>
              <a:buNone/>
              <a:defRPr sz="1800" b="0" i="0" u="none" strike="noStrike" cap="none"/>
            </a:lvl5pPr>
            <a:lvl6pPr marL="2743200" marR="0" lvl="5" indent="-228600" algn="l" rtl="0">
              <a:spcBef>
                <a:spcPts val="0"/>
              </a:spcBef>
              <a:spcAft>
                <a:spcPts val="0"/>
              </a:spcAft>
              <a:buSzPts val="1400"/>
              <a:buNone/>
              <a:defRPr sz="1800" b="0" i="0" u="none" strike="noStrike" cap="none"/>
            </a:lvl6pPr>
            <a:lvl7pPr marL="3200400" marR="0" lvl="6" indent="-228600" algn="l" rtl="0">
              <a:spcBef>
                <a:spcPts val="0"/>
              </a:spcBef>
              <a:spcAft>
                <a:spcPts val="0"/>
              </a:spcAft>
              <a:buSzPts val="1400"/>
              <a:buNone/>
              <a:defRPr sz="1800" b="0" i="0" u="none" strike="noStrike" cap="none"/>
            </a:lvl7pPr>
            <a:lvl8pPr marL="3657600" marR="0" lvl="7" indent="-228600" algn="l" rtl="0">
              <a:spcBef>
                <a:spcPts val="0"/>
              </a:spcBef>
              <a:spcAft>
                <a:spcPts val="0"/>
              </a:spcAft>
              <a:buSzPts val="1400"/>
              <a:buNone/>
              <a:defRPr sz="1800" b="0" i="0" u="none" strike="noStrike" cap="none"/>
            </a:lvl8pPr>
            <a:lvl9pPr marL="4114800" marR="0" lvl="8" indent="-228600" algn="l" rtl="0">
              <a:spcBef>
                <a:spcPts val="0"/>
              </a:spcBef>
              <a:spcAft>
                <a:spcPts val="0"/>
              </a:spcAft>
              <a:buSzPts val="1400"/>
              <a:buNone/>
              <a:defRPr sz="1800" b="0" i="0" u="none" strike="noStrike" cap="none"/>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57"/>
        <p:cNvGrpSpPr/>
        <p:nvPr/>
      </p:nvGrpSpPr>
      <p:grpSpPr>
        <a:xfrm>
          <a:off x="0" y="0"/>
          <a:ext cx="0" cy="0"/>
          <a:chOff x="0" y="0"/>
          <a:chExt cx="0" cy="0"/>
        </a:xfrm>
      </p:grpSpPr>
      <p:pic>
        <p:nvPicPr>
          <p:cNvPr id="58" name="Google Shape;58;p8"/>
          <p:cNvPicPr preferRelativeResize="0"/>
          <p:nvPr/>
        </p:nvPicPr>
        <p:blipFill rotWithShape="1">
          <a:blip r:embed="rId14">
            <a:alphaModFix/>
          </a:blip>
          <a:srcRect/>
          <a:stretch/>
        </p:blipFill>
        <p:spPr>
          <a:xfrm>
            <a:off x="-71640" y="0"/>
            <a:ext cx="12263400" cy="6857640"/>
          </a:xfrm>
          <a:prstGeom prst="rect">
            <a:avLst/>
          </a:prstGeom>
          <a:noFill/>
          <a:ln>
            <a:noFill/>
          </a:ln>
        </p:spPr>
      </p:pic>
      <p:sp>
        <p:nvSpPr>
          <p:cNvPr id="59" name="Google Shape;59;p8"/>
          <p:cNvSpPr txBox="1">
            <a:spLocks noGrp="1"/>
          </p:cNvSpPr>
          <p:nvPr>
            <p:ph type="title"/>
          </p:nvPr>
        </p:nvSpPr>
        <p:spPr>
          <a:xfrm>
            <a:off x="301320" y="1077840"/>
            <a:ext cx="5794200" cy="2387160"/>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800" b="0" i="0" u="none" strike="noStrike" cap="none"/>
            </a:lvl1pPr>
            <a:lvl2pPr marR="0" lvl="1" algn="l" rtl="0">
              <a:spcBef>
                <a:spcPts val="0"/>
              </a:spcBef>
              <a:spcAft>
                <a:spcPts val="0"/>
              </a:spcAft>
              <a:buSzPts val="1400"/>
              <a:buNone/>
              <a:defRPr sz="1800" b="0" i="0" u="none" strike="noStrike" cap="none"/>
            </a:lvl2pPr>
            <a:lvl3pPr marR="0" lvl="2" algn="l" rtl="0">
              <a:spcBef>
                <a:spcPts val="0"/>
              </a:spcBef>
              <a:spcAft>
                <a:spcPts val="0"/>
              </a:spcAft>
              <a:buSzPts val="1400"/>
              <a:buNone/>
              <a:defRPr sz="1800" b="0" i="0" u="none" strike="noStrike" cap="none"/>
            </a:lvl3pPr>
            <a:lvl4pPr marR="0" lvl="3" algn="l" rtl="0">
              <a:spcBef>
                <a:spcPts val="0"/>
              </a:spcBef>
              <a:spcAft>
                <a:spcPts val="0"/>
              </a:spcAft>
              <a:buSzPts val="1400"/>
              <a:buNone/>
              <a:defRPr sz="1800" b="0" i="0" u="none" strike="noStrike" cap="none"/>
            </a:lvl4pPr>
            <a:lvl5pPr marR="0" lvl="4" algn="l" rtl="0">
              <a:spcBef>
                <a:spcPts val="0"/>
              </a:spcBef>
              <a:spcAft>
                <a:spcPts val="0"/>
              </a:spcAft>
              <a:buSzPts val="1400"/>
              <a:buNone/>
              <a:defRPr sz="1800" b="0" i="0" u="none" strike="noStrike" cap="none"/>
            </a:lvl5pPr>
            <a:lvl6pPr marR="0" lvl="5" algn="l" rtl="0">
              <a:spcBef>
                <a:spcPts val="0"/>
              </a:spcBef>
              <a:spcAft>
                <a:spcPts val="0"/>
              </a:spcAft>
              <a:buSzPts val="1400"/>
              <a:buNone/>
              <a:defRPr sz="1800" b="0" i="0" u="none" strike="noStrike" cap="none"/>
            </a:lvl6pPr>
            <a:lvl7pPr marR="0" lvl="6" algn="l" rtl="0">
              <a:spcBef>
                <a:spcPts val="0"/>
              </a:spcBef>
              <a:spcAft>
                <a:spcPts val="0"/>
              </a:spcAft>
              <a:buSzPts val="1400"/>
              <a:buNone/>
              <a:defRPr sz="1800" b="0" i="0" u="none" strike="noStrike" cap="none"/>
            </a:lvl7pPr>
            <a:lvl8pPr marR="0" lvl="7" algn="l" rtl="0">
              <a:spcBef>
                <a:spcPts val="0"/>
              </a:spcBef>
              <a:spcAft>
                <a:spcPts val="0"/>
              </a:spcAft>
              <a:buSzPts val="1400"/>
              <a:buNone/>
              <a:defRPr sz="1800" b="0" i="0" u="none" strike="noStrike" cap="none"/>
            </a:lvl8pPr>
            <a:lvl9pPr marR="0" lvl="8" algn="l" rtl="0">
              <a:spcBef>
                <a:spcPts val="0"/>
              </a:spcBef>
              <a:spcAft>
                <a:spcPts val="0"/>
              </a:spcAft>
              <a:buSzPts val="1400"/>
              <a:buNone/>
              <a:defRPr sz="1800" b="0" i="0" u="none" strike="noStrike" cap="none"/>
            </a:lvl9pPr>
          </a:lstStyle>
          <a:p>
            <a:endParaRPr/>
          </a:p>
        </p:txBody>
      </p:sp>
      <p:sp>
        <p:nvSpPr>
          <p:cNvPr id="60" name="Google Shape;60;p8"/>
          <p:cNvSpPr txBox="1">
            <a:spLocks noGrp="1"/>
          </p:cNvSpPr>
          <p:nvPr>
            <p:ph type="body" idx="1"/>
          </p:nvPr>
        </p:nvSpPr>
        <p:spPr>
          <a:xfrm>
            <a:off x="609480" y="1604520"/>
            <a:ext cx="10972440" cy="3977280"/>
          </a:xfrm>
          <a:prstGeom prst="rect">
            <a:avLst/>
          </a:prstGeom>
          <a:noFill/>
          <a:ln>
            <a:noFill/>
          </a:ln>
        </p:spPr>
        <p:txBody>
          <a:bodyPr spcFirstLastPara="1" wrap="square" lIns="0" tIns="0" rIns="0" bIns="0" anchor="t" anchorCtr="0">
            <a:normAutofit/>
          </a:bodyPr>
          <a:lstStyle>
            <a:lvl1pPr marL="457200" marR="0" lvl="0" indent="-228600" algn="l" rtl="0">
              <a:spcBef>
                <a:spcPts val="0"/>
              </a:spcBef>
              <a:spcAft>
                <a:spcPts val="0"/>
              </a:spcAft>
              <a:buSzPts val="1400"/>
              <a:buNone/>
              <a:defRPr sz="1800" b="0" i="0" u="none" strike="noStrike" cap="none"/>
            </a:lvl1pPr>
            <a:lvl2pPr marL="914400" marR="0" lvl="1" indent="-228600" algn="l" rtl="0">
              <a:spcBef>
                <a:spcPts val="0"/>
              </a:spcBef>
              <a:spcAft>
                <a:spcPts val="0"/>
              </a:spcAft>
              <a:buSzPts val="1400"/>
              <a:buNone/>
              <a:defRPr sz="1800" b="0" i="0" u="none" strike="noStrike" cap="none"/>
            </a:lvl2pPr>
            <a:lvl3pPr marL="1371600" marR="0" lvl="2" indent="-228600" algn="l" rtl="0">
              <a:spcBef>
                <a:spcPts val="0"/>
              </a:spcBef>
              <a:spcAft>
                <a:spcPts val="0"/>
              </a:spcAft>
              <a:buSzPts val="1400"/>
              <a:buNone/>
              <a:defRPr sz="1800" b="0" i="0" u="none" strike="noStrike" cap="none"/>
            </a:lvl3pPr>
            <a:lvl4pPr marL="1828800" marR="0" lvl="3" indent="-228600" algn="l" rtl="0">
              <a:spcBef>
                <a:spcPts val="0"/>
              </a:spcBef>
              <a:spcAft>
                <a:spcPts val="0"/>
              </a:spcAft>
              <a:buSzPts val="1400"/>
              <a:buNone/>
              <a:defRPr sz="1800" b="0" i="0" u="none" strike="noStrike" cap="none"/>
            </a:lvl4pPr>
            <a:lvl5pPr marL="2286000" marR="0" lvl="4" indent="-228600" algn="l" rtl="0">
              <a:spcBef>
                <a:spcPts val="0"/>
              </a:spcBef>
              <a:spcAft>
                <a:spcPts val="0"/>
              </a:spcAft>
              <a:buSzPts val="1400"/>
              <a:buNone/>
              <a:defRPr sz="1800" b="0" i="0" u="none" strike="noStrike" cap="none"/>
            </a:lvl5pPr>
            <a:lvl6pPr marL="2743200" marR="0" lvl="5" indent="-228600" algn="l" rtl="0">
              <a:spcBef>
                <a:spcPts val="0"/>
              </a:spcBef>
              <a:spcAft>
                <a:spcPts val="0"/>
              </a:spcAft>
              <a:buSzPts val="1400"/>
              <a:buNone/>
              <a:defRPr sz="1800" b="0" i="0" u="none" strike="noStrike" cap="none"/>
            </a:lvl6pPr>
            <a:lvl7pPr marL="3200400" marR="0" lvl="6" indent="-228600" algn="l" rtl="0">
              <a:spcBef>
                <a:spcPts val="0"/>
              </a:spcBef>
              <a:spcAft>
                <a:spcPts val="0"/>
              </a:spcAft>
              <a:buSzPts val="1400"/>
              <a:buNone/>
              <a:defRPr sz="1800" b="0" i="0" u="none" strike="noStrike" cap="none"/>
            </a:lvl7pPr>
            <a:lvl8pPr marL="3657600" marR="0" lvl="7" indent="-228600" algn="l" rtl="0">
              <a:spcBef>
                <a:spcPts val="0"/>
              </a:spcBef>
              <a:spcAft>
                <a:spcPts val="0"/>
              </a:spcAft>
              <a:buSzPts val="1400"/>
              <a:buNone/>
              <a:defRPr sz="1800" b="0" i="0" u="none" strike="noStrike" cap="none"/>
            </a:lvl8pPr>
            <a:lvl9pPr marL="4114800" marR="0" lvl="8" indent="-228600" algn="l" rtl="0">
              <a:spcBef>
                <a:spcPts val="0"/>
              </a:spcBef>
              <a:spcAft>
                <a:spcPts val="0"/>
              </a:spcAft>
              <a:buSzPts val="1400"/>
              <a:buNone/>
              <a:defRPr sz="1800" b="0" i="0" u="none" strike="noStrike" cap="none"/>
            </a:lvl9pPr>
          </a:lstStyle>
          <a:p>
            <a:endParaRPr/>
          </a:p>
        </p:txBody>
      </p:sp>
    </p:spTree>
  </p:cSld>
  <p:clrMap bg1="lt1" tx1="dk1" bg2="dk2" tx2="lt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09"/>
        <p:cNvGrpSpPr/>
        <p:nvPr/>
      </p:nvGrpSpPr>
      <p:grpSpPr>
        <a:xfrm>
          <a:off x="0" y="0"/>
          <a:ext cx="0" cy="0"/>
          <a:chOff x="0" y="0"/>
          <a:chExt cx="0" cy="0"/>
        </a:xfrm>
      </p:grpSpPr>
      <p:pic>
        <p:nvPicPr>
          <p:cNvPr id="110" name="Google Shape;110;p10"/>
          <p:cNvPicPr preferRelativeResize="0"/>
          <p:nvPr/>
        </p:nvPicPr>
        <p:blipFill rotWithShape="1">
          <a:blip r:embed="rId11">
            <a:alphaModFix/>
          </a:blip>
          <a:srcRect/>
          <a:stretch/>
        </p:blipFill>
        <p:spPr>
          <a:xfrm>
            <a:off x="7200" y="0"/>
            <a:ext cx="12184560" cy="6861600"/>
          </a:xfrm>
          <a:prstGeom prst="rect">
            <a:avLst/>
          </a:prstGeom>
          <a:noFill/>
          <a:ln>
            <a:noFill/>
          </a:ln>
        </p:spPr>
      </p:pic>
      <p:sp>
        <p:nvSpPr>
          <p:cNvPr id="111" name="Google Shape;111;p10"/>
          <p:cNvSpPr txBox="1">
            <a:spLocks noGrp="1"/>
          </p:cNvSpPr>
          <p:nvPr>
            <p:ph type="title"/>
          </p:nvPr>
        </p:nvSpPr>
        <p:spPr>
          <a:xfrm>
            <a:off x="838080" y="365040"/>
            <a:ext cx="10515240" cy="1325160"/>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800" b="0" i="0" u="none" strike="noStrike" cap="none"/>
            </a:lvl1pPr>
            <a:lvl2pPr marR="0" lvl="1" algn="l" rtl="0">
              <a:spcBef>
                <a:spcPts val="0"/>
              </a:spcBef>
              <a:spcAft>
                <a:spcPts val="0"/>
              </a:spcAft>
              <a:buSzPts val="1400"/>
              <a:buNone/>
              <a:defRPr sz="1800" b="0" i="0" u="none" strike="noStrike" cap="none"/>
            </a:lvl2pPr>
            <a:lvl3pPr marR="0" lvl="2" algn="l" rtl="0">
              <a:spcBef>
                <a:spcPts val="0"/>
              </a:spcBef>
              <a:spcAft>
                <a:spcPts val="0"/>
              </a:spcAft>
              <a:buSzPts val="1400"/>
              <a:buNone/>
              <a:defRPr sz="1800" b="0" i="0" u="none" strike="noStrike" cap="none"/>
            </a:lvl3pPr>
            <a:lvl4pPr marR="0" lvl="3" algn="l" rtl="0">
              <a:spcBef>
                <a:spcPts val="0"/>
              </a:spcBef>
              <a:spcAft>
                <a:spcPts val="0"/>
              </a:spcAft>
              <a:buSzPts val="1400"/>
              <a:buNone/>
              <a:defRPr sz="1800" b="0" i="0" u="none" strike="noStrike" cap="none"/>
            </a:lvl4pPr>
            <a:lvl5pPr marR="0" lvl="4" algn="l" rtl="0">
              <a:spcBef>
                <a:spcPts val="0"/>
              </a:spcBef>
              <a:spcAft>
                <a:spcPts val="0"/>
              </a:spcAft>
              <a:buSzPts val="1400"/>
              <a:buNone/>
              <a:defRPr sz="1800" b="0" i="0" u="none" strike="noStrike" cap="none"/>
            </a:lvl5pPr>
            <a:lvl6pPr marR="0" lvl="5" algn="l" rtl="0">
              <a:spcBef>
                <a:spcPts val="0"/>
              </a:spcBef>
              <a:spcAft>
                <a:spcPts val="0"/>
              </a:spcAft>
              <a:buSzPts val="1400"/>
              <a:buNone/>
              <a:defRPr sz="1800" b="0" i="0" u="none" strike="noStrike" cap="none"/>
            </a:lvl6pPr>
            <a:lvl7pPr marR="0" lvl="6" algn="l" rtl="0">
              <a:spcBef>
                <a:spcPts val="0"/>
              </a:spcBef>
              <a:spcAft>
                <a:spcPts val="0"/>
              </a:spcAft>
              <a:buSzPts val="1400"/>
              <a:buNone/>
              <a:defRPr sz="1800" b="0" i="0" u="none" strike="noStrike" cap="none"/>
            </a:lvl7pPr>
            <a:lvl8pPr marR="0" lvl="7" algn="l" rtl="0">
              <a:spcBef>
                <a:spcPts val="0"/>
              </a:spcBef>
              <a:spcAft>
                <a:spcPts val="0"/>
              </a:spcAft>
              <a:buSzPts val="1400"/>
              <a:buNone/>
              <a:defRPr sz="1800" b="0" i="0" u="none" strike="noStrike" cap="none"/>
            </a:lvl8pPr>
            <a:lvl9pPr marR="0" lvl="8" algn="l" rtl="0">
              <a:spcBef>
                <a:spcPts val="0"/>
              </a:spcBef>
              <a:spcAft>
                <a:spcPts val="0"/>
              </a:spcAft>
              <a:buSzPts val="1400"/>
              <a:buNone/>
              <a:defRPr sz="1800" b="0" i="0" u="none" strike="noStrike" cap="none"/>
            </a:lvl9pPr>
          </a:lstStyle>
          <a:p>
            <a:endParaRPr/>
          </a:p>
        </p:txBody>
      </p:sp>
      <p:sp>
        <p:nvSpPr>
          <p:cNvPr id="112" name="Google Shape;112;p10"/>
          <p:cNvSpPr txBox="1">
            <a:spLocks noGrp="1"/>
          </p:cNvSpPr>
          <p:nvPr>
            <p:ph type="body" idx="1"/>
          </p:nvPr>
        </p:nvSpPr>
        <p:spPr>
          <a:xfrm>
            <a:off x="838080" y="1825560"/>
            <a:ext cx="10515240" cy="435096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800" b="0" i="0" u="none" strike="noStrike" cap="none"/>
            </a:lvl1pPr>
            <a:lvl2pPr marL="914400" marR="0" lvl="1" indent="-228600" algn="l" rtl="0">
              <a:spcBef>
                <a:spcPts val="0"/>
              </a:spcBef>
              <a:spcAft>
                <a:spcPts val="0"/>
              </a:spcAft>
              <a:buSzPts val="1400"/>
              <a:buNone/>
              <a:defRPr sz="1800" b="0" i="0" u="none" strike="noStrike" cap="none"/>
            </a:lvl2pPr>
            <a:lvl3pPr marL="1371600" marR="0" lvl="2" indent="-228600" algn="l" rtl="0">
              <a:spcBef>
                <a:spcPts val="0"/>
              </a:spcBef>
              <a:spcAft>
                <a:spcPts val="0"/>
              </a:spcAft>
              <a:buSzPts val="1400"/>
              <a:buNone/>
              <a:defRPr sz="1800" b="0" i="0" u="none" strike="noStrike" cap="none"/>
            </a:lvl3pPr>
            <a:lvl4pPr marL="1828800" marR="0" lvl="3" indent="-228600" algn="l" rtl="0">
              <a:spcBef>
                <a:spcPts val="0"/>
              </a:spcBef>
              <a:spcAft>
                <a:spcPts val="0"/>
              </a:spcAft>
              <a:buSzPts val="1400"/>
              <a:buNone/>
              <a:defRPr sz="1800" b="0" i="0" u="none" strike="noStrike" cap="none"/>
            </a:lvl4pPr>
            <a:lvl5pPr marL="2286000" marR="0" lvl="4" indent="-228600" algn="l" rtl="0">
              <a:spcBef>
                <a:spcPts val="0"/>
              </a:spcBef>
              <a:spcAft>
                <a:spcPts val="0"/>
              </a:spcAft>
              <a:buSzPts val="1400"/>
              <a:buNone/>
              <a:defRPr sz="1800" b="0" i="0" u="none" strike="noStrike" cap="none"/>
            </a:lvl5pPr>
            <a:lvl6pPr marL="2743200" marR="0" lvl="5" indent="-228600" algn="l" rtl="0">
              <a:spcBef>
                <a:spcPts val="0"/>
              </a:spcBef>
              <a:spcAft>
                <a:spcPts val="0"/>
              </a:spcAft>
              <a:buSzPts val="1400"/>
              <a:buNone/>
              <a:defRPr sz="1800" b="0" i="0" u="none" strike="noStrike" cap="none"/>
            </a:lvl6pPr>
            <a:lvl7pPr marL="3200400" marR="0" lvl="6" indent="-228600" algn="l" rtl="0">
              <a:spcBef>
                <a:spcPts val="0"/>
              </a:spcBef>
              <a:spcAft>
                <a:spcPts val="0"/>
              </a:spcAft>
              <a:buSzPts val="1400"/>
              <a:buNone/>
              <a:defRPr sz="1800" b="0" i="0" u="none" strike="noStrike" cap="none"/>
            </a:lvl7pPr>
            <a:lvl8pPr marL="3657600" marR="0" lvl="7" indent="-228600" algn="l" rtl="0">
              <a:spcBef>
                <a:spcPts val="0"/>
              </a:spcBef>
              <a:spcAft>
                <a:spcPts val="0"/>
              </a:spcAft>
              <a:buSzPts val="1400"/>
              <a:buNone/>
              <a:defRPr sz="1800" b="0" i="0" u="none" strike="noStrike" cap="none"/>
            </a:lvl8pPr>
            <a:lvl9pPr marL="4114800" marR="0" lvl="8" indent="-228600" algn="l" rtl="0">
              <a:spcBef>
                <a:spcPts val="0"/>
              </a:spcBef>
              <a:spcAft>
                <a:spcPts val="0"/>
              </a:spcAft>
              <a:buSzPts val="1400"/>
              <a:buNone/>
              <a:defRPr sz="1800" b="0" i="0" u="none" strike="noStrike" cap="none"/>
            </a:lvl9pPr>
          </a:lstStyle>
          <a:p>
            <a:endParaRPr/>
          </a:p>
        </p:txBody>
      </p:sp>
      <p:sp>
        <p:nvSpPr>
          <p:cNvPr id="113" name="Google Shape;113;p10"/>
          <p:cNvSpPr txBox="1">
            <a:spLocks noGrp="1"/>
          </p:cNvSpPr>
          <p:nvPr>
            <p:ph type="dt" idx="10"/>
          </p:nvPr>
        </p:nvSpPr>
        <p:spPr>
          <a:xfrm>
            <a:off x="838080" y="6356520"/>
            <a:ext cx="2742840" cy="364680"/>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8B8B8B"/>
              </a:buClr>
              <a:buSzPts val="1200"/>
              <a:buFont typeface="Calibri"/>
              <a:buNone/>
              <a:defRPr sz="1200" b="0" i="0" u="none" strike="noStrike" cap="none">
                <a:solidFill>
                  <a:srgbClr val="8B8B8B"/>
                </a:solidFill>
                <a:latin typeface="Calibri"/>
                <a:ea typeface="Calibri"/>
                <a:cs typeface="Calibri"/>
                <a:sym typeface="Calibri"/>
              </a:defRPr>
            </a:lvl1pPr>
            <a:lvl2pPr marR="0" lvl="1" algn="l" rtl="0">
              <a:spcBef>
                <a:spcPts val="0"/>
              </a:spcBef>
              <a:spcAft>
                <a:spcPts val="0"/>
              </a:spcAft>
              <a:buSzPts val="1400"/>
              <a:buNone/>
              <a:defRPr sz="1800" b="0" i="0" u="none" strike="noStrike" cap="none"/>
            </a:lvl2pPr>
            <a:lvl3pPr marR="0" lvl="2" algn="l" rtl="0">
              <a:spcBef>
                <a:spcPts val="0"/>
              </a:spcBef>
              <a:spcAft>
                <a:spcPts val="0"/>
              </a:spcAft>
              <a:buSzPts val="1400"/>
              <a:buNone/>
              <a:defRPr sz="1800" b="0" i="0" u="none" strike="noStrike" cap="none"/>
            </a:lvl3pPr>
            <a:lvl4pPr marR="0" lvl="3" algn="l" rtl="0">
              <a:spcBef>
                <a:spcPts val="0"/>
              </a:spcBef>
              <a:spcAft>
                <a:spcPts val="0"/>
              </a:spcAft>
              <a:buSzPts val="1400"/>
              <a:buNone/>
              <a:defRPr sz="1800" b="0" i="0" u="none" strike="noStrike" cap="none"/>
            </a:lvl4pPr>
            <a:lvl5pPr marR="0" lvl="4" algn="l" rtl="0">
              <a:spcBef>
                <a:spcPts val="0"/>
              </a:spcBef>
              <a:spcAft>
                <a:spcPts val="0"/>
              </a:spcAft>
              <a:buSzPts val="1400"/>
              <a:buNone/>
              <a:defRPr sz="1800" b="0" i="0" u="none" strike="noStrike" cap="none"/>
            </a:lvl5pPr>
            <a:lvl6pPr marR="0" lvl="5" algn="l" rtl="0">
              <a:spcBef>
                <a:spcPts val="0"/>
              </a:spcBef>
              <a:spcAft>
                <a:spcPts val="0"/>
              </a:spcAft>
              <a:buSzPts val="1400"/>
              <a:buNone/>
              <a:defRPr sz="1800" b="0" i="0" u="none" strike="noStrike" cap="none"/>
            </a:lvl6pPr>
            <a:lvl7pPr marR="0" lvl="6" algn="l" rtl="0">
              <a:spcBef>
                <a:spcPts val="0"/>
              </a:spcBef>
              <a:spcAft>
                <a:spcPts val="0"/>
              </a:spcAft>
              <a:buSzPts val="1400"/>
              <a:buNone/>
              <a:defRPr sz="1800" b="0" i="0" u="none" strike="noStrike" cap="none"/>
            </a:lvl7pPr>
            <a:lvl8pPr marR="0" lvl="7" algn="l" rtl="0">
              <a:spcBef>
                <a:spcPts val="0"/>
              </a:spcBef>
              <a:spcAft>
                <a:spcPts val="0"/>
              </a:spcAft>
              <a:buSzPts val="1400"/>
              <a:buNone/>
              <a:defRPr sz="1800" b="0" i="0" u="none" strike="noStrike" cap="none"/>
            </a:lvl8pPr>
            <a:lvl9pPr marR="0" lvl="8" algn="l" rtl="0">
              <a:spcBef>
                <a:spcPts val="0"/>
              </a:spcBef>
              <a:spcAft>
                <a:spcPts val="0"/>
              </a:spcAft>
              <a:buSzPts val="1400"/>
              <a:buNone/>
              <a:defRPr sz="1800" b="0" i="0" u="none" strike="noStrike" cap="none"/>
            </a:lvl9pPr>
          </a:lstStyle>
          <a:p>
            <a:endParaRPr/>
          </a:p>
        </p:txBody>
      </p:sp>
      <p:sp>
        <p:nvSpPr>
          <p:cNvPr id="114" name="Google Shape;114;p10"/>
          <p:cNvSpPr txBox="1">
            <a:spLocks noGrp="1"/>
          </p:cNvSpPr>
          <p:nvPr>
            <p:ph type="ftr" idx="11"/>
          </p:nvPr>
        </p:nvSpPr>
        <p:spPr>
          <a:xfrm>
            <a:off x="4038480" y="6356520"/>
            <a:ext cx="4114440" cy="364680"/>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Font typeface="Times New Roman"/>
              <a:buNone/>
              <a:defRPr sz="1400" b="0" i="0" u="none" strike="noStrike" cap="none">
                <a:latin typeface="Times New Roman"/>
                <a:ea typeface="Times New Roman"/>
                <a:cs typeface="Times New Roman"/>
                <a:sym typeface="Times New Roman"/>
              </a:defRPr>
            </a:lvl1pPr>
            <a:lvl2pPr marR="0" lvl="1" algn="l" rtl="0">
              <a:spcBef>
                <a:spcPts val="0"/>
              </a:spcBef>
              <a:spcAft>
                <a:spcPts val="0"/>
              </a:spcAft>
              <a:buSzPts val="1400"/>
              <a:buNone/>
              <a:defRPr sz="1800" b="0" i="0" u="none" strike="noStrike" cap="none"/>
            </a:lvl2pPr>
            <a:lvl3pPr marR="0" lvl="2" algn="l" rtl="0">
              <a:spcBef>
                <a:spcPts val="0"/>
              </a:spcBef>
              <a:spcAft>
                <a:spcPts val="0"/>
              </a:spcAft>
              <a:buSzPts val="1400"/>
              <a:buNone/>
              <a:defRPr sz="1800" b="0" i="0" u="none" strike="noStrike" cap="none"/>
            </a:lvl3pPr>
            <a:lvl4pPr marR="0" lvl="3" algn="l" rtl="0">
              <a:spcBef>
                <a:spcPts val="0"/>
              </a:spcBef>
              <a:spcAft>
                <a:spcPts val="0"/>
              </a:spcAft>
              <a:buSzPts val="1400"/>
              <a:buNone/>
              <a:defRPr sz="1800" b="0" i="0" u="none" strike="noStrike" cap="none"/>
            </a:lvl4pPr>
            <a:lvl5pPr marR="0" lvl="4" algn="l" rtl="0">
              <a:spcBef>
                <a:spcPts val="0"/>
              </a:spcBef>
              <a:spcAft>
                <a:spcPts val="0"/>
              </a:spcAft>
              <a:buSzPts val="1400"/>
              <a:buNone/>
              <a:defRPr sz="1800" b="0" i="0" u="none" strike="noStrike" cap="none"/>
            </a:lvl5pPr>
            <a:lvl6pPr marR="0" lvl="5" algn="l" rtl="0">
              <a:spcBef>
                <a:spcPts val="0"/>
              </a:spcBef>
              <a:spcAft>
                <a:spcPts val="0"/>
              </a:spcAft>
              <a:buSzPts val="1400"/>
              <a:buNone/>
              <a:defRPr sz="1800" b="0" i="0" u="none" strike="noStrike" cap="none"/>
            </a:lvl6pPr>
            <a:lvl7pPr marR="0" lvl="6" algn="l" rtl="0">
              <a:spcBef>
                <a:spcPts val="0"/>
              </a:spcBef>
              <a:spcAft>
                <a:spcPts val="0"/>
              </a:spcAft>
              <a:buSzPts val="1400"/>
              <a:buNone/>
              <a:defRPr sz="1800" b="0" i="0" u="none" strike="noStrike" cap="none"/>
            </a:lvl7pPr>
            <a:lvl8pPr marR="0" lvl="7" algn="l" rtl="0">
              <a:spcBef>
                <a:spcPts val="0"/>
              </a:spcBef>
              <a:spcAft>
                <a:spcPts val="0"/>
              </a:spcAft>
              <a:buSzPts val="1400"/>
              <a:buNone/>
              <a:defRPr sz="1800" b="0" i="0" u="none" strike="noStrike" cap="none"/>
            </a:lvl8pPr>
            <a:lvl9pPr marR="0" lvl="8" algn="l" rtl="0">
              <a:spcBef>
                <a:spcPts val="0"/>
              </a:spcBef>
              <a:spcAft>
                <a:spcPts val="0"/>
              </a:spcAft>
              <a:buSzPts val="1400"/>
              <a:buNone/>
              <a:defRPr sz="1800" b="0" i="0" u="none" strike="noStrike" cap="none"/>
            </a:lvl9pPr>
          </a:lstStyle>
          <a:p>
            <a:endParaRPr/>
          </a:p>
        </p:txBody>
      </p:sp>
      <p:sp>
        <p:nvSpPr>
          <p:cNvPr id="115" name="Google Shape;115;p10"/>
          <p:cNvSpPr txBox="1">
            <a:spLocks noGrp="1"/>
          </p:cNvSpPr>
          <p:nvPr>
            <p:ph type="sldNum" idx="12"/>
          </p:nvPr>
        </p:nvSpPr>
        <p:spPr>
          <a:xfrm>
            <a:off x="8610480" y="6356520"/>
            <a:ext cx="2742840" cy="36468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buClr>
                <a:srgbClr val="8B8B8B"/>
              </a:buClr>
              <a:buSzPts val="1200"/>
              <a:buFont typeface="Calibri"/>
              <a:buNone/>
              <a:defRPr sz="1200" b="0" i="0" u="none" strike="noStrike" cap="none">
                <a:solidFill>
                  <a:srgbClr val="8B8B8B"/>
                </a:solidFill>
                <a:latin typeface="Calibri"/>
                <a:ea typeface="Calibri"/>
                <a:cs typeface="Calibri"/>
                <a:sym typeface="Calibri"/>
              </a:defRPr>
            </a:lvl1pPr>
            <a:lvl2pPr marL="0" marR="0" lvl="1" indent="0" algn="r" rtl="0">
              <a:lnSpc>
                <a:spcPct val="100000"/>
              </a:lnSpc>
              <a:spcBef>
                <a:spcPts val="0"/>
              </a:spcBef>
              <a:buClr>
                <a:srgbClr val="8B8B8B"/>
              </a:buClr>
              <a:buSzPts val="1200"/>
              <a:buFont typeface="Calibri"/>
              <a:buNone/>
              <a:defRPr sz="1200" b="0" i="0" u="none" strike="noStrike" cap="none">
                <a:solidFill>
                  <a:srgbClr val="8B8B8B"/>
                </a:solidFill>
                <a:latin typeface="Calibri"/>
                <a:ea typeface="Calibri"/>
                <a:cs typeface="Calibri"/>
                <a:sym typeface="Calibri"/>
              </a:defRPr>
            </a:lvl2pPr>
            <a:lvl3pPr marL="0" marR="0" lvl="2" indent="0" algn="r" rtl="0">
              <a:lnSpc>
                <a:spcPct val="100000"/>
              </a:lnSpc>
              <a:spcBef>
                <a:spcPts val="0"/>
              </a:spcBef>
              <a:buClr>
                <a:srgbClr val="8B8B8B"/>
              </a:buClr>
              <a:buSzPts val="1200"/>
              <a:buFont typeface="Calibri"/>
              <a:buNone/>
              <a:defRPr sz="1200" b="0" i="0" u="none" strike="noStrike" cap="none">
                <a:solidFill>
                  <a:srgbClr val="8B8B8B"/>
                </a:solidFill>
                <a:latin typeface="Calibri"/>
                <a:ea typeface="Calibri"/>
                <a:cs typeface="Calibri"/>
                <a:sym typeface="Calibri"/>
              </a:defRPr>
            </a:lvl3pPr>
            <a:lvl4pPr marL="0" marR="0" lvl="3" indent="0" algn="r" rtl="0">
              <a:lnSpc>
                <a:spcPct val="100000"/>
              </a:lnSpc>
              <a:spcBef>
                <a:spcPts val="0"/>
              </a:spcBef>
              <a:buClr>
                <a:srgbClr val="8B8B8B"/>
              </a:buClr>
              <a:buSzPts val="1200"/>
              <a:buFont typeface="Calibri"/>
              <a:buNone/>
              <a:defRPr sz="1200" b="0" i="0" u="none" strike="noStrike" cap="none">
                <a:solidFill>
                  <a:srgbClr val="8B8B8B"/>
                </a:solidFill>
                <a:latin typeface="Calibri"/>
                <a:ea typeface="Calibri"/>
                <a:cs typeface="Calibri"/>
                <a:sym typeface="Calibri"/>
              </a:defRPr>
            </a:lvl4pPr>
            <a:lvl5pPr marL="0" marR="0" lvl="4" indent="0" algn="r" rtl="0">
              <a:lnSpc>
                <a:spcPct val="100000"/>
              </a:lnSpc>
              <a:spcBef>
                <a:spcPts val="0"/>
              </a:spcBef>
              <a:buClr>
                <a:srgbClr val="8B8B8B"/>
              </a:buClr>
              <a:buSzPts val="1200"/>
              <a:buFont typeface="Calibri"/>
              <a:buNone/>
              <a:defRPr sz="1200" b="0" i="0" u="none" strike="noStrike" cap="none">
                <a:solidFill>
                  <a:srgbClr val="8B8B8B"/>
                </a:solidFill>
                <a:latin typeface="Calibri"/>
                <a:ea typeface="Calibri"/>
                <a:cs typeface="Calibri"/>
                <a:sym typeface="Calibri"/>
              </a:defRPr>
            </a:lvl5pPr>
            <a:lvl6pPr marL="0" marR="0" lvl="5" indent="0" algn="r" rtl="0">
              <a:lnSpc>
                <a:spcPct val="100000"/>
              </a:lnSpc>
              <a:spcBef>
                <a:spcPts val="0"/>
              </a:spcBef>
              <a:buClr>
                <a:srgbClr val="8B8B8B"/>
              </a:buClr>
              <a:buSzPts val="1200"/>
              <a:buFont typeface="Calibri"/>
              <a:buNone/>
              <a:defRPr sz="1200" b="0" i="0" u="none" strike="noStrike" cap="none">
                <a:solidFill>
                  <a:srgbClr val="8B8B8B"/>
                </a:solidFill>
                <a:latin typeface="Calibri"/>
                <a:ea typeface="Calibri"/>
                <a:cs typeface="Calibri"/>
                <a:sym typeface="Calibri"/>
              </a:defRPr>
            </a:lvl6pPr>
            <a:lvl7pPr marL="0" marR="0" lvl="6" indent="0" algn="r" rtl="0">
              <a:lnSpc>
                <a:spcPct val="100000"/>
              </a:lnSpc>
              <a:spcBef>
                <a:spcPts val="0"/>
              </a:spcBef>
              <a:buClr>
                <a:srgbClr val="8B8B8B"/>
              </a:buClr>
              <a:buSzPts val="1200"/>
              <a:buFont typeface="Calibri"/>
              <a:buNone/>
              <a:defRPr sz="1200" b="0" i="0" u="none" strike="noStrike" cap="none">
                <a:solidFill>
                  <a:srgbClr val="8B8B8B"/>
                </a:solidFill>
                <a:latin typeface="Calibri"/>
                <a:ea typeface="Calibri"/>
                <a:cs typeface="Calibri"/>
                <a:sym typeface="Calibri"/>
              </a:defRPr>
            </a:lvl7pPr>
            <a:lvl8pPr marL="0" marR="0" lvl="7" indent="0" algn="r" rtl="0">
              <a:lnSpc>
                <a:spcPct val="100000"/>
              </a:lnSpc>
              <a:spcBef>
                <a:spcPts val="0"/>
              </a:spcBef>
              <a:buClr>
                <a:srgbClr val="8B8B8B"/>
              </a:buClr>
              <a:buSzPts val="1200"/>
              <a:buFont typeface="Calibri"/>
              <a:buNone/>
              <a:defRPr sz="1200" b="0" i="0" u="none" strike="noStrike" cap="none">
                <a:solidFill>
                  <a:srgbClr val="8B8B8B"/>
                </a:solidFill>
                <a:latin typeface="Calibri"/>
                <a:ea typeface="Calibri"/>
                <a:cs typeface="Calibri"/>
                <a:sym typeface="Calibri"/>
              </a:defRPr>
            </a:lvl8pPr>
            <a:lvl9pPr marL="0" marR="0" lvl="8" indent="0" algn="r" rtl="0">
              <a:lnSpc>
                <a:spcPct val="100000"/>
              </a:lnSpc>
              <a:spcBef>
                <a:spcPts val="0"/>
              </a:spcBef>
              <a:buClr>
                <a:srgbClr val="8B8B8B"/>
              </a:buClr>
              <a:buSzPts val="1200"/>
              <a:buFont typeface="Calibri"/>
              <a:buNone/>
              <a:defRPr sz="1200" b="0" i="0" u="none" strike="noStrike" cap="none">
                <a:solidFill>
                  <a:srgbClr val="8B8B8B"/>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‹nº›</a:t>
            </a:fld>
            <a:endParaRPr>
              <a:latin typeface="Times New Roman"/>
              <a:ea typeface="Times New Roman"/>
              <a:cs typeface="Times New Roman"/>
              <a:sym typeface="Times New Roman"/>
            </a:endParaRPr>
          </a:p>
        </p:txBody>
      </p:sp>
    </p:spTree>
  </p:cSld>
  <p:clrMap bg1="lt1" tx1="dk1" bg2="dk2" tx2="lt2" accent1="accent1" accent2="accent2" accent3="accent3" accent4="accent4" accent5="accent5" accent6="accent6" hlink="hlink" folHlink="folHlink"/>
  <p:sldLayoutIdLst>
    <p:sldLayoutId id="2147483675"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00"/>
        <p:cNvGrpSpPr/>
        <p:nvPr/>
      </p:nvGrpSpPr>
      <p:grpSpPr>
        <a:xfrm>
          <a:off x="0" y="0"/>
          <a:ext cx="0" cy="0"/>
          <a:chOff x="0" y="0"/>
          <a:chExt cx="0" cy="0"/>
        </a:xfrm>
      </p:grpSpPr>
      <p:pic>
        <p:nvPicPr>
          <p:cNvPr id="201" name="Google Shape;201;p14"/>
          <p:cNvPicPr preferRelativeResize="0"/>
          <p:nvPr/>
        </p:nvPicPr>
        <p:blipFill rotWithShape="1">
          <a:blip r:embed="rId14">
            <a:alphaModFix/>
          </a:blip>
          <a:srcRect/>
          <a:stretch/>
        </p:blipFill>
        <p:spPr>
          <a:xfrm>
            <a:off x="-298080" y="-29880"/>
            <a:ext cx="12499920" cy="6968520"/>
          </a:xfrm>
          <a:prstGeom prst="rect">
            <a:avLst/>
          </a:prstGeom>
          <a:noFill/>
          <a:ln>
            <a:noFill/>
          </a:ln>
        </p:spPr>
      </p:pic>
      <p:sp>
        <p:nvSpPr>
          <p:cNvPr id="202" name="Google Shape;202;p14"/>
          <p:cNvSpPr txBox="1">
            <a:spLocks noGrp="1"/>
          </p:cNvSpPr>
          <p:nvPr>
            <p:ph type="title"/>
          </p:nvPr>
        </p:nvSpPr>
        <p:spPr>
          <a:xfrm>
            <a:off x="609480" y="273600"/>
            <a:ext cx="10972440" cy="1144800"/>
          </a:xfrm>
          <a:prstGeom prst="rect">
            <a:avLst/>
          </a:prstGeom>
          <a:noFill/>
          <a:ln>
            <a:noFill/>
          </a:ln>
        </p:spPr>
        <p:txBody>
          <a:bodyPr spcFirstLastPara="1" wrap="square" lIns="0" tIns="0" rIns="0" bIns="0" anchor="ctr" anchorCtr="0">
            <a:noAutofit/>
          </a:bodyPr>
          <a:lstStyle>
            <a:lvl1pPr marR="0" lvl="0" algn="l" rtl="0">
              <a:spcBef>
                <a:spcPts val="0"/>
              </a:spcBef>
              <a:spcAft>
                <a:spcPts val="0"/>
              </a:spcAft>
              <a:buSzPts val="1400"/>
              <a:buNone/>
              <a:defRPr sz="1800" b="0" i="0" u="none" strike="noStrike" cap="none"/>
            </a:lvl1pPr>
            <a:lvl2pPr marR="0" lvl="1" algn="l" rtl="0">
              <a:spcBef>
                <a:spcPts val="0"/>
              </a:spcBef>
              <a:spcAft>
                <a:spcPts val="0"/>
              </a:spcAft>
              <a:buSzPts val="1400"/>
              <a:buNone/>
              <a:defRPr sz="1800" b="0" i="0" u="none" strike="noStrike" cap="none"/>
            </a:lvl2pPr>
            <a:lvl3pPr marR="0" lvl="2" algn="l" rtl="0">
              <a:spcBef>
                <a:spcPts val="0"/>
              </a:spcBef>
              <a:spcAft>
                <a:spcPts val="0"/>
              </a:spcAft>
              <a:buSzPts val="1400"/>
              <a:buNone/>
              <a:defRPr sz="1800" b="0" i="0" u="none" strike="noStrike" cap="none"/>
            </a:lvl3pPr>
            <a:lvl4pPr marR="0" lvl="3" algn="l" rtl="0">
              <a:spcBef>
                <a:spcPts val="0"/>
              </a:spcBef>
              <a:spcAft>
                <a:spcPts val="0"/>
              </a:spcAft>
              <a:buSzPts val="1400"/>
              <a:buNone/>
              <a:defRPr sz="1800" b="0" i="0" u="none" strike="noStrike" cap="none"/>
            </a:lvl4pPr>
            <a:lvl5pPr marR="0" lvl="4" algn="l" rtl="0">
              <a:spcBef>
                <a:spcPts val="0"/>
              </a:spcBef>
              <a:spcAft>
                <a:spcPts val="0"/>
              </a:spcAft>
              <a:buSzPts val="1400"/>
              <a:buNone/>
              <a:defRPr sz="1800" b="0" i="0" u="none" strike="noStrike" cap="none"/>
            </a:lvl5pPr>
            <a:lvl6pPr marR="0" lvl="5" algn="l" rtl="0">
              <a:spcBef>
                <a:spcPts val="0"/>
              </a:spcBef>
              <a:spcAft>
                <a:spcPts val="0"/>
              </a:spcAft>
              <a:buSzPts val="1400"/>
              <a:buNone/>
              <a:defRPr sz="1800" b="0" i="0" u="none" strike="noStrike" cap="none"/>
            </a:lvl6pPr>
            <a:lvl7pPr marR="0" lvl="6" algn="l" rtl="0">
              <a:spcBef>
                <a:spcPts val="0"/>
              </a:spcBef>
              <a:spcAft>
                <a:spcPts val="0"/>
              </a:spcAft>
              <a:buSzPts val="1400"/>
              <a:buNone/>
              <a:defRPr sz="1800" b="0" i="0" u="none" strike="noStrike" cap="none"/>
            </a:lvl7pPr>
            <a:lvl8pPr marR="0" lvl="7" algn="l" rtl="0">
              <a:spcBef>
                <a:spcPts val="0"/>
              </a:spcBef>
              <a:spcAft>
                <a:spcPts val="0"/>
              </a:spcAft>
              <a:buSzPts val="1400"/>
              <a:buNone/>
              <a:defRPr sz="1800" b="0" i="0" u="none" strike="noStrike" cap="none"/>
            </a:lvl8pPr>
            <a:lvl9pPr marR="0" lvl="8" algn="l" rtl="0">
              <a:spcBef>
                <a:spcPts val="0"/>
              </a:spcBef>
              <a:spcAft>
                <a:spcPts val="0"/>
              </a:spcAft>
              <a:buSzPts val="1400"/>
              <a:buNone/>
              <a:defRPr sz="1800" b="0" i="0" u="none" strike="noStrike" cap="none"/>
            </a:lvl9pPr>
          </a:lstStyle>
          <a:p>
            <a:endParaRPr/>
          </a:p>
        </p:txBody>
      </p:sp>
      <p:sp>
        <p:nvSpPr>
          <p:cNvPr id="203" name="Google Shape;203;p14"/>
          <p:cNvSpPr txBox="1">
            <a:spLocks noGrp="1"/>
          </p:cNvSpPr>
          <p:nvPr>
            <p:ph type="body" idx="1"/>
          </p:nvPr>
        </p:nvSpPr>
        <p:spPr>
          <a:xfrm>
            <a:off x="609480" y="1604520"/>
            <a:ext cx="10972440" cy="3977280"/>
          </a:xfrm>
          <a:prstGeom prst="rect">
            <a:avLst/>
          </a:prstGeom>
          <a:noFill/>
          <a:ln>
            <a:noFill/>
          </a:ln>
        </p:spPr>
        <p:txBody>
          <a:bodyPr spcFirstLastPara="1" wrap="square" lIns="0" tIns="0" rIns="0" bIns="0" anchor="t" anchorCtr="0">
            <a:normAutofit/>
          </a:bodyPr>
          <a:lstStyle>
            <a:lvl1pPr marL="457200" marR="0" lvl="0" indent="-228600" algn="l" rtl="0">
              <a:spcBef>
                <a:spcPts val="0"/>
              </a:spcBef>
              <a:spcAft>
                <a:spcPts val="0"/>
              </a:spcAft>
              <a:buSzPts val="1400"/>
              <a:buNone/>
              <a:defRPr sz="1800" b="0" i="0" u="none" strike="noStrike" cap="none"/>
            </a:lvl1pPr>
            <a:lvl2pPr marL="914400" marR="0" lvl="1" indent="-228600" algn="l" rtl="0">
              <a:spcBef>
                <a:spcPts val="0"/>
              </a:spcBef>
              <a:spcAft>
                <a:spcPts val="0"/>
              </a:spcAft>
              <a:buSzPts val="1400"/>
              <a:buNone/>
              <a:defRPr sz="1800" b="0" i="0" u="none" strike="noStrike" cap="none"/>
            </a:lvl2pPr>
            <a:lvl3pPr marL="1371600" marR="0" lvl="2" indent="-228600" algn="l" rtl="0">
              <a:spcBef>
                <a:spcPts val="0"/>
              </a:spcBef>
              <a:spcAft>
                <a:spcPts val="0"/>
              </a:spcAft>
              <a:buSzPts val="1400"/>
              <a:buNone/>
              <a:defRPr sz="1800" b="0" i="0" u="none" strike="noStrike" cap="none"/>
            </a:lvl3pPr>
            <a:lvl4pPr marL="1828800" marR="0" lvl="3" indent="-228600" algn="l" rtl="0">
              <a:spcBef>
                <a:spcPts val="0"/>
              </a:spcBef>
              <a:spcAft>
                <a:spcPts val="0"/>
              </a:spcAft>
              <a:buSzPts val="1400"/>
              <a:buNone/>
              <a:defRPr sz="1800" b="0" i="0" u="none" strike="noStrike" cap="none"/>
            </a:lvl4pPr>
            <a:lvl5pPr marL="2286000" marR="0" lvl="4" indent="-228600" algn="l" rtl="0">
              <a:spcBef>
                <a:spcPts val="0"/>
              </a:spcBef>
              <a:spcAft>
                <a:spcPts val="0"/>
              </a:spcAft>
              <a:buSzPts val="1400"/>
              <a:buNone/>
              <a:defRPr sz="1800" b="0" i="0" u="none" strike="noStrike" cap="none"/>
            </a:lvl5pPr>
            <a:lvl6pPr marL="2743200" marR="0" lvl="5" indent="-228600" algn="l" rtl="0">
              <a:spcBef>
                <a:spcPts val="0"/>
              </a:spcBef>
              <a:spcAft>
                <a:spcPts val="0"/>
              </a:spcAft>
              <a:buSzPts val="1400"/>
              <a:buNone/>
              <a:defRPr sz="1800" b="0" i="0" u="none" strike="noStrike" cap="none"/>
            </a:lvl6pPr>
            <a:lvl7pPr marL="3200400" marR="0" lvl="6" indent="-228600" algn="l" rtl="0">
              <a:spcBef>
                <a:spcPts val="0"/>
              </a:spcBef>
              <a:spcAft>
                <a:spcPts val="0"/>
              </a:spcAft>
              <a:buSzPts val="1400"/>
              <a:buNone/>
              <a:defRPr sz="1800" b="0" i="0" u="none" strike="noStrike" cap="none"/>
            </a:lvl7pPr>
            <a:lvl8pPr marL="3657600" marR="0" lvl="7" indent="-228600" algn="l" rtl="0">
              <a:spcBef>
                <a:spcPts val="0"/>
              </a:spcBef>
              <a:spcAft>
                <a:spcPts val="0"/>
              </a:spcAft>
              <a:buSzPts val="1400"/>
              <a:buNone/>
              <a:defRPr sz="1800" b="0" i="0" u="none" strike="noStrike" cap="none"/>
            </a:lvl8pPr>
            <a:lvl9pPr marL="4114800" marR="0" lvl="8" indent="-228600" algn="l" rtl="0">
              <a:spcBef>
                <a:spcPts val="0"/>
              </a:spcBef>
              <a:spcAft>
                <a:spcPts val="0"/>
              </a:spcAft>
              <a:buSzPts val="1400"/>
              <a:buNone/>
              <a:defRPr sz="1800" b="0" i="0" u="none" strike="noStrike" cap="none"/>
            </a:lvl9pPr>
          </a:lstStyle>
          <a:p>
            <a:endParaRPr/>
          </a:p>
        </p:txBody>
      </p:sp>
    </p:spTree>
  </p:cSld>
  <p:clrMap bg1="lt1" tx1="dk1" bg2="dk2" tx2="lt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27.png"/><Relationship Id="rId3" Type="http://schemas.openxmlformats.org/officeDocument/2006/relationships/image" Target="../media/image10.png"/><Relationship Id="rId7" Type="http://schemas.openxmlformats.org/officeDocument/2006/relationships/image" Target="../media/image14.png"/><Relationship Id="rId12" Type="http://schemas.openxmlformats.org/officeDocument/2006/relationships/image" Target="../media/image26.png"/><Relationship Id="rId2" Type="http://schemas.openxmlformats.org/officeDocument/2006/relationships/notesSlide" Target="../notesSlides/notesSlide10.xml"/><Relationship Id="rId1" Type="http://schemas.openxmlformats.org/officeDocument/2006/relationships/slideLayout" Target="../slideLayouts/slideLayout25.xml"/><Relationship Id="rId6" Type="http://schemas.openxmlformats.org/officeDocument/2006/relationships/image" Target="../media/image13.png"/><Relationship Id="rId11" Type="http://schemas.openxmlformats.org/officeDocument/2006/relationships/image" Target="../media/image25.png"/><Relationship Id="rId5" Type="http://schemas.openxmlformats.org/officeDocument/2006/relationships/image" Target="../media/image12.png"/><Relationship Id="rId10" Type="http://schemas.openxmlformats.org/officeDocument/2006/relationships/image" Target="../media/image17.png"/><Relationship Id="rId4" Type="http://schemas.openxmlformats.org/officeDocument/2006/relationships/image" Target="../media/image11.png"/><Relationship Id="rId9" Type="http://schemas.openxmlformats.org/officeDocument/2006/relationships/image" Target="../media/image16.png"/><Relationship Id="rId14" Type="http://schemas.openxmlformats.org/officeDocument/2006/relationships/image" Target="../media/image18.png"/></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25.xml"/><Relationship Id="rId4" Type="http://schemas.openxmlformats.org/officeDocument/2006/relationships/image" Target="../media/image28.jpeg"/></Relationships>
</file>

<file path=ppt/slides/_rels/slide1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2.xml"/><Relationship Id="rId1" Type="http://schemas.openxmlformats.org/officeDocument/2006/relationships/slideLayout" Target="../slideLayouts/slideLayout25.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13.xml.rels><?xml version="1.0" encoding="UTF-8" standalone="yes"?>
<Relationships xmlns="http://schemas.openxmlformats.org/package/2006/relationships"><Relationship Id="rId8" Type="http://schemas.openxmlformats.org/officeDocument/2006/relationships/image" Target="../media/image38.svg"/><Relationship Id="rId3" Type="http://schemas.openxmlformats.org/officeDocument/2006/relationships/image" Target="../media/image33.png"/><Relationship Id="rId7" Type="http://schemas.openxmlformats.org/officeDocument/2006/relationships/image" Target="../media/image37.png"/><Relationship Id="rId2" Type="http://schemas.openxmlformats.org/officeDocument/2006/relationships/notesSlide" Target="../notesSlides/notesSlide13.xml"/><Relationship Id="rId1" Type="http://schemas.openxmlformats.org/officeDocument/2006/relationships/slideLayout" Target="../slideLayouts/slideLayout25.xml"/><Relationship Id="rId6" Type="http://schemas.openxmlformats.org/officeDocument/2006/relationships/image" Target="../media/image36.svg"/><Relationship Id="rId5" Type="http://schemas.openxmlformats.org/officeDocument/2006/relationships/image" Target="../media/image35.png"/><Relationship Id="rId10" Type="http://schemas.openxmlformats.org/officeDocument/2006/relationships/image" Target="../media/image40.svg"/><Relationship Id="rId4" Type="http://schemas.openxmlformats.org/officeDocument/2006/relationships/image" Target="../media/image34.svg"/><Relationship Id="rId9" Type="http://schemas.openxmlformats.org/officeDocument/2006/relationships/image" Target="../media/image39.png"/></Relationships>
</file>

<file path=ppt/slides/_rels/slide14.xml.rels><?xml version="1.0" encoding="UTF-8" standalone="yes"?>
<Relationships xmlns="http://schemas.openxmlformats.org/package/2006/relationships"><Relationship Id="rId8" Type="http://schemas.openxmlformats.org/officeDocument/2006/relationships/image" Target="../media/image41.png"/><Relationship Id="rId13" Type="http://schemas.openxmlformats.org/officeDocument/2006/relationships/image" Target="../media/image46.svg"/><Relationship Id="rId3" Type="http://schemas.openxmlformats.org/officeDocument/2006/relationships/diagramData" Target="../diagrams/data2.xml"/><Relationship Id="rId7" Type="http://schemas.microsoft.com/office/2007/relationships/diagramDrawing" Target="../diagrams/drawing2.xml"/><Relationship Id="rId12" Type="http://schemas.openxmlformats.org/officeDocument/2006/relationships/image" Target="../media/image45.png"/><Relationship Id="rId2" Type="http://schemas.openxmlformats.org/officeDocument/2006/relationships/notesSlide" Target="../notesSlides/notesSlide14.xml"/><Relationship Id="rId1" Type="http://schemas.openxmlformats.org/officeDocument/2006/relationships/slideLayout" Target="../slideLayouts/slideLayout25.xml"/><Relationship Id="rId6" Type="http://schemas.openxmlformats.org/officeDocument/2006/relationships/diagramColors" Target="../diagrams/colors2.xml"/><Relationship Id="rId11" Type="http://schemas.openxmlformats.org/officeDocument/2006/relationships/image" Target="../media/image44.svg"/><Relationship Id="rId5" Type="http://schemas.openxmlformats.org/officeDocument/2006/relationships/diagramQuickStyle" Target="../diagrams/quickStyle2.xml"/><Relationship Id="rId10" Type="http://schemas.openxmlformats.org/officeDocument/2006/relationships/image" Target="../media/image43.png"/><Relationship Id="rId4" Type="http://schemas.openxmlformats.org/officeDocument/2006/relationships/diagramLayout" Target="../diagrams/layout2.xml"/><Relationship Id="rId9" Type="http://schemas.openxmlformats.org/officeDocument/2006/relationships/image" Target="../media/image42.sv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5.xml"/></Relationships>
</file>

<file path=ppt/slides/_rels/slide1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8.xml"/><Relationship Id="rId1" Type="http://schemas.openxmlformats.org/officeDocument/2006/relationships/slideLayout" Target="../slideLayouts/slideLayout25.xml"/><Relationship Id="rId4" Type="http://schemas.openxmlformats.org/officeDocument/2006/relationships/image" Target="../media/image48.png"/></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9.xml"/><Relationship Id="rId1" Type="http://schemas.openxmlformats.org/officeDocument/2006/relationships/slideLayout" Target="../slideLayouts/slideLayout25.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0.xml"/><Relationship Id="rId1" Type="http://schemas.openxmlformats.org/officeDocument/2006/relationships/slideLayout" Target="../slideLayouts/slideLayout25.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png"/></Relationships>
</file>

<file path=ppt/slides/_rels/slide21.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21.xml"/><Relationship Id="rId1" Type="http://schemas.openxmlformats.org/officeDocument/2006/relationships/slideLayout" Target="../slideLayouts/slideLayout25.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22.xml"/><Relationship Id="rId1" Type="http://schemas.openxmlformats.org/officeDocument/2006/relationships/slideLayout" Target="../slideLayouts/slideLayout25.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23.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23.xml"/><Relationship Id="rId1" Type="http://schemas.openxmlformats.org/officeDocument/2006/relationships/slideLayout" Target="../slideLayouts/slideLayout25.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5.xml"/></Relationships>
</file>

<file path=ppt/slides/_rels/slide25.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5.xml"/><Relationship Id="rId1" Type="http://schemas.openxmlformats.org/officeDocument/2006/relationships/slideLayout" Target="../slideLayouts/slideLayout25.xml"/></Relationships>
</file>

<file path=ppt/slides/_rels/slide26.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6.xml"/><Relationship Id="rId1" Type="http://schemas.openxmlformats.org/officeDocument/2006/relationships/slideLayout" Target="../slideLayouts/slideLayout25.xml"/><Relationship Id="rId4" Type="http://schemas.openxmlformats.org/officeDocument/2006/relationships/image" Target="../media/image55.png"/></Relationships>
</file>

<file path=ppt/slides/_rels/slide27.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7.xml"/><Relationship Id="rId1" Type="http://schemas.openxmlformats.org/officeDocument/2006/relationships/slideLayout" Target="../slideLayouts/slideLayout25.xml"/><Relationship Id="rId5" Type="http://schemas.openxmlformats.org/officeDocument/2006/relationships/hyperlink" Target="https://portalservicos.sefaz.ce.gov.br/sefazCeara/servico-geral+servico-de-atendimento-ao-cidadao-sac+64adca7b48c5b8191406b1d9" TargetMode="External"/><Relationship Id="rId4" Type="http://schemas.openxmlformats.org/officeDocument/2006/relationships/image" Target="../media/image57.sv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5.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5.xml"/><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6.xml"/><Relationship Id="rId1" Type="http://schemas.openxmlformats.org/officeDocument/2006/relationships/slideLayout" Target="../slideLayouts/slideLayout25.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7.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12"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25.xml"/><Relationship Id="rId6" Type="http://schemas.openxmlformats.org/officeDocument/2006/relationships/image" Target="../media/image12.png"/><Relationship Id="rId11" Type="http://schemas.openxmlformats.org/officeDocument/2006/relationships/image" Target="../media/image17.png"/><Relationship Id="rId5" Type="http://schemas.openxmlformats.org/officeDocument/2006/relationships/image" Target="../media/image11.png"/><Relationship Id="rId10" Type="http://schemas.openxmlformats.org/officeDocument/2006/relationships/image" Target="../media/image16.png"/><Relationship Id="rId4" Type="http://schemas.openxmlformats.org/officeDocument/2006/relationships/image" Target="../media/image10.png"/><Relationship Id="rId9" Type="http://schemas.openxmlformats.org/officeDocument/2006/relationships/image" Target="../media/image15.png"/></Relationships>
</file>

<file path=ppt/slides/_rels/slide8.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9.png"/><Relationship Id="rId7" Type="http://schemas.openxmlformats.org/officeDocument/2006/relationships/image" Target="../media/image22.png"/><Relationship Id="rId2" Type="http://schemas.openxmlformats.org/officeDocument/2006/relationships/notesSlide" Target="../notesSlides/notesSlide8.xml"/><Relationship Id="rId1" Type="http://schemas.openxmlformats.org/officeDocument/2006/relationships/slideLayout" Target="../slideLayouts/slideLayout25.xml"/><Relationship Id="rId6" Type="http://schemas.openxmlformats.org/officeDocument/2006/relationships/image" Target="../media/image21.png"/><Relationship Id="rId5" Type="http://schemas.openxmlformats.org/officeDocument/2006/relationships/image" Target="../media/image20.png"/><Relationship Id="rId10" Type="http://schemas.openxmlformats.org/officeDocument/2006/relationships/image" Target="../media/image18.png"/><Relationship Id="rId4" Type="http://schemas.openxmlformats.org/officeDocument/2006/relationships/image" Target="../media/image19.png"/><Relationship Id="rId9" Type="http://schemas.openxmlformats.org/officeDocument/2006/relationships/image" Target="../media/image24.png"/></Relationships>
</file>

<file path=ppt/slides/_rels/slide9.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12"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25.xml"/><Relationship Id="rId6" Type="http://schemas.openxmlformats.org/officeDocument/2006/relationships/image" Target="../media/image12.png"/><Relationship Id="rId11" Type="http://schemas.openxmlformats.org/officeDocument/2006/relationships/image" Target="../media/image17.png"/><Relationship Id="rId5" Type="http://schemas.openxmlformats.org/officeDocument/2006/relationships/image" Target="../media/image11.png"/><Relationship Id="rId10" Type="http://schemas.openxmlformats.org/officeDocument/2006/relationships/image" Target="../media/image16.png"/><Relationship Id="rId4" Type="http://schemas.openxmlformats.org/officeDocument/2006/relationships/image" Target="../media/image10.png"/><Relationship Id="rId9"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sp>
        <p:nvSpPr>
          <p:cNvPr id="6" name="Google Shape;256;p1">
            <a:extLst>
              <a:ext uri="{FF2B5EF4-FFF2-40B4-BE49-F238E27FC236}">
                <a16:creationId xmlns:a16="http://schemas.microsoft.com/office/drawing/2014/main" id="{489733E2-C9B9-9310-2E41-29F5555DFFFA}"/>
              </a:ext>
            </a:extLst>
          </p:cNvPr>
          <p:cNvSpPr txBox="1">
            <a:spLocks/>
          </p:cNvSpPr>
          <p:nvPr/>
        </p:nvSpPr>
        <p:spPr>
          <a:xfrm>
            <a:off x="6442190" y="2882151"/>
            <a:ext cx="5794200" cy="1032614"/>
          </a:xfrm>
          <a:prstGeom prst="rect">
            <a:avLst/>
          </a:prstGeom>
          <a:noFill/>
          <a:ln>
            <a:noFill/>
          </a:ln>
        </p:spPr>
        <p:txBody>
          <a:bodyPr spcFirstLastPara="1" wrap="square" lIns="0" tIns="0" rIns="0" bIns="0"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a:buClr>
                <a:schemeClr val="dk1"/>
              </a:buClr>
            </a:pPr>
            <a:r>
              <a:rPr lang="pt-BR" sz="3000" b="1" dirty="0">
                <a:solidFill>
                  <a:schemeClr val="dk1"/>
                </a:solidFill>
                <a:latin typeface="Times New Roman"/>
                <a:ea typeface="Times New Roman"/>
                <a:cs typeface="Times New Roman"/>
                <a:sym typeface="Times New Roman"/>
              </a:rPr>
              <a:t>Integração e Vinculação</a:t>
            </a:r>
            <a:r>
              <a:rPr lang="pt-BR" sz="3000" b="1" noProof="0" dirty="0">
                <a:solidFill>
                  <a:schemeClr val="dk1"/>
                </a:solidFill>
                <a:latin typeface="Times New Roman"/>
                <a:ea typeface="Times New Roman"/>
                <a:cs typeface="Times New Roman"/>
                <a:sym typeface="Times New Roman"/>
              </a:rPr>
              <a:t> </a:t>
            </a:r>
          </a:p>
          <a:p>
            <a:pPr algn="ctr">
              <a:buClr>
                <a:schemeClr val="dk1"/>
              </a:buClr>
            </a:pPr>
            <a:r>
              <a:rPr lang="pt-BR" sz="3000" b="1" noProof="0" dirty="0">
                <a:solidFill>
                  <a:schemeClr val="dk1"/>
                </a:solidFill>
                <a:latin typeface="Times New Roman"/>
                <a:ea typeface="Times New Roman"/>
                <a:cs typeface="Times New Roman"/>
                <a:sym typeface="Times New Roman"/>
              </a:rPr>
              <a:t>do </a:t>
            </a:r>
            <a:r>
              <a:rPr lang="pt-BR" sz="3000" b="1" dirty="0">
                <a:solidFill>
                  <a:schemeClr val="dk1"/>
                </a:solidFill>
                <a:latin typeface="Times New Roman"/>
                <a:ea typeface="Times New Roman"/>
                <a:cs typeface="Times New Roman"/>
                <a:sym typeface="Times New Roman"/>
              </a:rPr>
              <a:t>Pagamento à NF-e e à NFC-e</a:t>
            </a:r>
            <a:endParaRPr lang="pt-BR" sz="3000" noProof="0" dirty="0">
              <a:latin typeface="Calibri"/>
              <a:ea typeface="Calibri"/>
              <a:cs typeface="Calibri"/>
              <a:sym typeface="Calibri"/>
            </a:endParaRPr>
          </a:p>
        </p:txBody>
      </p:sp>
      <p:sp>
        <p:nvSpPr>
          <p:cNvPr id="7" name="Google Shape;257;p1">
            <a:extLst>
              <a:ext uri="{FF2B5EF4-FFF2-40B4-BE49-F238E27FC236}">
                <a16:creationId xmlns:a16="http://schemas.microsoft.com/office/drawing/2014/main" id="{A9405BD3-029B-0D65-9656-140E9BD56FA2}"/>
              </a:ext>
            </a:extLst>
          </p:cNvPr>
          <p:cNvSpPr txBox="1">
            <a:spLocks/>
          </p:cNvSpPr>
          <p:nvPr/>
        </p:nvSpPr>
        <p:spPr>
          <a:xfrm>
            <a:off x="6442190" y="5605590"/>
            <a:ext cx="5794200" cy="633148"/>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1pPr>
            <a:lvl2pPr marL="914400" marR="0" lvl="1"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indent="0" algn="ctr">
              <a:buClr>
                <a:schemeClr val="dk1"/>
              </a:buClr>
              <a:buSzPts val="3200"/>
            </a:pPr>
            <a:r>
              <a:rPr lang="pt-BR" sz="1200" b="1" noProof="0" dirty="0">
                <a:solidFill>
                  <a:schemeClr val="dk1"/>
                </a:solidFill>
                <a:latin typeface="Times New Roman"/>
                <a:ea typeface="Times New Roman"/>
                <a:cs typeface="Times New Roman"/>
                <a:sym typeface="Times New Roman"/>
              </a:rPr>
              <a:t>Coordenadoria de Análise Avançada de Dados - COAAD</a:t>
            </a:r>
            <a:endParaRPr lang="pt-BR" noProof="0" dirty="0"/>
          </a:p>
          <a:p>
            <a:pPr marL="0" indent="0" algn="ctr">
              <a:buClr>
                <a:schemeClr val="dk1"/>
              </a:buClr>
              <a:buSzPts val="3200"/>
            </a:pPr>
            <a:r>
              <a:rPr lang="pt-BR" sz="1200" b="1" noProof="0" dirty="0">
                <a:solidFill>
                  <a:schemeClr val="dk1"/>
                </a:solidFill>
                <a:latin typeface="Times New Roman"/>
                <a:ea typeface="Times New Roman"/>
                <a:cs typeface="Times New Roman"/>
                <a:sym typeface="Times New Roman"/>
              </a:rPr>
              <a:t>Célula de Gestão de Documentos Fiscais - CEDOT</a:t>
            </a:r>
          </a:p>
          <a:p>
            <a:pPr marL="0" indent="0" algn="ctr">
              <a:buClr>
                <a:schemeClr val="dk1"/>
              </a:buClr>
              <a:buSzPts val="3200"/>
            </a:pPr>
            <a:r>
              <a:rPr lang="pt-BR" sz="1200" b="1" dirty="0">
                <a:solidFill>
                  <a:schemeClr val="dk1"/>
                </a:solidFill>
                <a:latin typeface="Times New Roman"/>
                <a:cs typeface="Times New Roman"/>
                <a:sym typeface="Times New Roman"/>
              </a:rPr>
              <a:t>Núcleo de Operações de Documentos Fiscais - NUDOF</a:t>
            </a:r>
            <a:endParaRPr lang="pt-BR" noProof="0" dirty="0"/>
          </a:p>
          <a:p>
            <a:pPr marL="0" indent="0" algn="ctr">
              <a:buSzPts val="3200"/>
            </a:pPr>
            <a:endParaRPr lang="pt-BR" sz="3200" noProof="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67">
          <a:extLst>
            <a:ext uri="{FF2B5EF4-FFF2-40B4-BE49-F238E27FC236}">
              <a16:creationId xmlns:a16="http://schemas.microsoft.com/office/drawing/2014/main" id="{EF846272-B995-35A5-8723-6F4E2254AF18}"/>
            </a:ext>
          </a:extLst>
        </p:cNvPr>
        <p:cNvGrpSpPr/>
        <p:nvPr/>
      </p:nvGrpSpPr>
      <p:grpSpPr>
        <a:xfrm>
          <a:off x="0" y="0"/>
          <a:ext cx="0" cy="0"/>
          <a:chOff x="0" y="0"/>
          <a:chExt cx="0" cy="0"/>
        </a:xfrm>
      </p:grpSpPr>
      <p:sp>
        <p:nvSpPr>
          <p:cNvPr id="2" name="Google Shape;269;g21c0d7a2a9a_0_869">
            <a:extLst>
              <a:ext uri="{FF2B5EF4-FFF2-40B4-BE49-F238E27FC236}">
                <a16:creationId xmlns:a16="http://schemas.microsoft.com/office/drawing/2014/main" id="{816C5E01-E13E-7FE8-3248-254371CC8117}"/>
              </a:ext>
            </a:extLst>
          </p:cNvPr>
          <p:cNvSpPr txBox="1">
            <a:spLocks/>
          </p:cNvSpPr>
          <p:nvPr/>
        </p:nvSpPr>
        <p:spPr>
          <a:xfrm>
            <a:off x="838080" y="365040"/>
            <a:ext cx="10515300" cy="1325100"/>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a:r>
              <a:rPr lang="pt-BR" sz="4000" b="1" dirty="0">
                <a:solidFill>
                  <a:srgbClr val="38761D"/>
                </a:solidFill>
                <a:latin typeface="Times New Roman"/>
                <a:ea typeface="Times New Roman"/>
                <a:cs typeface="Times New Roman"/>
                <a:sym typeface="Times New Roman"/>
              </a:rPr>
              <a:t>Fluxo do Pagamento Eletrônico</a:t>
            </a:r>
          </a:p>
        </p:txBody>
      </p:sp>
      <p:cxnSp>
        <p:nvCxnSpPr>
          <p:cNvPr id="24" name="Conector: Angulado 23">
            <a:extLst>
              <a:ext uri="{FF2B5EF4-FFF2-40B4-BE49-F238E27FC236}">
                <a16:creationId xmlns:a16="http://schemas.microsoft.com/office/drawing/2014/main" id="{3E60EA49-239B-407D-9F4A-AC501A828814}"/>
              </a:ext>
            </a:extLst>
          </p:cNvPr>
          <p:cNvCxnSpPr>
            <a:cxnSpLocks/>
            <a:stCxn id="33" idx="0"/>
            <a:endCxn id="38" idx="0"/>
          </p:cNvCxnSpPr>
          <p:nvPr/>
        </p:nvCxnSpPr>
        <p:spPr>
          <a:xfrm rot="16200000" flipH="1">
            <a:off x="6247778" y="-1589842"/>
            <a:ext cx="866082" cy="7898185"/>
          </a:xfrm>
          <a:prstGeom prst="bentConnector3">
            <a:avLst>
              <a:gd name="adj1" fmla="val -26395"/>
            </a:avLst>
          </a:prstGeom>
          <a:ln w="57150">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grpSp>
        <p:nvGrpSpPr>
          <p:cNvPr id="26" name="Agrupar 25">
            <a:extLst>
              <a:ext uri="{FF2B5EF4-FFF2-40B4-BE49-F238E27FC236}">
                <a16:creationId xmlns:a16="http://schemas.microsoft.com/office/drawing/2014/main" id="{FD431F47-DEC3-463C-BAB3-10D057E75A60}"/>
              </a:ext>
            </a:extLst>
          </p:cNvPr>
          <p:cNvGrpSpPr/>
          <p:nvPr/>
        </p:nvGrpSpPr>
        <p:grpSpPr>
          <a:xfrm>
            <a:off x="829567" y="1926209"/>
            <a:ext cx="3817828" cy="3884383"/>
            <a:chOff x="845759" y="2166663"/>
            <a:chExt cx="3817828" cy="3884383"/>
          </a:xfrm>
        </p:grpSpPr>
        <p:pic>
          <p:nvPicPr>
            <p:cNvPr id="27" name="Imagem 26">
              <a:extLst>
                <a:ext uri="{FF2B5EF4-FFF2-40B4-BE49-F238E27FC236}">
                  <a16:creationId xmlns:a16="http://schemas.microsoft.com/office/drawing/2014/main" id="{867E3E16-818A-4276-B556-7832687930C0}"/>
                </a:ext>
              </a:extLst>
            </p:cNvPr>
            <p:cNvPicPr>
              <a:picLocks noChangeAspect="1"/>
            </p:cNvPicPr>
            <p:nvPr/>
          </p:nvPicPr>
          <p:blipFill>
            <a:blip r:embed="rId3"/>
            <a:stretch>
              <a:fillRect/>
            </a:stretch>
          </p:blipFill>
          <p:spPr>
            <a:xfrm>
              <a:off x="1176083" y="5239632"/>
              <a:ext cx="536701" cy="213842"/>
            </a:xfrm>
            <a:prstGeom prst="rect">
              <a:avLst/>
            </a:prstGeom>
          </p:spPr>
        </p:pic>
        <p:pic>
          <p:nvPicPr>
            <p:cNvPr id="28" name="Imagem 27">
              <a:extLst>
                <a:ext uri="{FF2B5EF4-FFF2-40B4-BE49-F238E27FC236}">
                  <a16:creationId xmlns:a16="http://schemas.microsoft.com/office/drawing/2014/main" id="{2015AA88-3397-49E2-93DD-717D23F8DEE0}"/>
                </a:ext>
              </a:extLst>
            </p:cNvPr>
            <p:cNvPicPr>
              <a:picLocks noChangeAspect="1"/>
            </p:cNvPicPr>
            <p:nvPr/>
          </p:nvPicPr>
          <p:blipFill>
            <a:blip r:embed="rId4"/>
            <a:stretch>
              <a:fillRect/>
            </a:stretch>
          </p:blipFill>
          <p:spPr>
            <a:xfrm>
              <a:off x="1977770" y="5239632"/>
              <a:ext cx="571501" cy="240126"/>
            </a:xfrm>
            <a:prstGeom prst="rect">
              <a:avLst/>
            </a:prstGeom>
          </p:spPr>
        </p:pic>
        <p:pic>
          <p:nvPicPr>
            <p:cNvPr id="29" name="Imagem 28">
              <a:extLst>
                <a:ext uri="{FF2B5EF4-FFF2-40B4-BE49-F238E27FC236}">
                  <a16:creationId xmlns:a16="http://schemas.microsoft.com/office/drawing/2014/main" id="{1818C313-BA98-43D5-B2F9-3F42644C9FD2}"/>
                </a:ext>
              </a:extLst>
            </p:cNvPr>
            <p:cNvPicPr>
              <a:picLocks noChangeAspect="1"/>
            </p:cNvPicPr>
            <p:nvPr/>
          </p:nvPicPr>
          <p:blipFill>
            <a:blip r:embed="rId5"/>
            <a:stretch>
              <a:fillRect/>
            </a:stretch>
          </p:blipFill>
          <p:spPr>
            <a:xfrm>
              <a:off x="2815700" y="5201609"/>
              <a:ext cx="448021" cy="357118"/>
            </a:xfrm>
            <a:prstGeom prst="rect">
              <a:avLst/>
            </a:prstGeom>
          </p:spPr>
        </p:pic>
        <p:pic>
          <p:nvPicPr>
            <p:cNvPr id="30" name="Imagem 29">
              <a:extLst>
                <a:ext uri="{FF2B5EF4-FFF2-40B4-BE49-F238E27FC236}">
                  <a16:creationId xmlns:a16="http://schemas.microsoft.com/office/drawing/2014/main" id="{C4AA32D7-D5EA-4391-923B-5A1E0BFDC09E}"/>
                </a:ext>
              </a:extLst>
            </p:cNvPr>
            <p:cNvPicPr>
              <a:picLocks noChangeAspect="1"/>
            </p:cNvPicPr>
            <p:nvPr/>
          </p:nvPicPr>
          <p:blipFill>
            <a:blip r:embed="rId6"/>
            <a:stretch>
              <a:fillRect/>
            </a:stretch>
          </p:blipFill>
          <p:spPr>
            <a:xfrm>
              <a:off x="3530150" y="5239632"/>
              <a:ext cx="613178" cy="287254"/>
            </a:xfrm>
            <a:prstGeom prst="rect">
              <a:avLst/>
            </a:prstGeom>
          </p:spPr>
        </p:pic>
        <p:pic>
          <p:nvPicPr>
            <p:cNvPr id="31" name="Imagem 30">
              <a:extLst>
                <a:ext uri="{FF2B5EF4-FFF2-40B4-BE49-F238E27FC236}">
                  <a16:creationId xmlns:a16="http://schemas.microsoft.com/office/drawing/2014/main" id="{D67BBFAC-25C6-4729-84BA-DF6C31161E5B}"/>
                </a:ext>
              </a:extLst>
            </p:cNvPr>
            <p:cNvPicPr>
              <a:picLocks noChangeAspect="1"/>
            </p:cNvPicPr>
            <p:nvPr/>
          </p:nvPicPr>
          <p:blipFill>
            <a:blip r:embed="rId7"/>
            <a:stretch>
              <a:fillRect/>
            </a:stretch>
          </p:blipFill>
          <p:spPr>
            <a:xfrm>
              <a:off x="1622048" y="5664306"/>
              <a:ext cx="536701" cy="386740"/>
            </a:xfrm>
            <a:prstGeom prst="rect">
              <a:avLst/>
            </a:prstGeom>
          </p:spPr>
        </p:pic>
        <p:pic>
          <p:nvPicPr>
            <p:cNvPr id="32" name="Imagem 31">
              <a:extLst>
                <a:ext uri="{FF2B5EF4-FFF2-40B4-BE49-F238E27FC236}">
                  <a16:creationId xmlns:a16="http://schemas.microsoft.com/office/drawing/2014/main" id="{F5A6208D-0166-4932-9071-6B497A678BEE}"/>
                </a:ext>
              </a:extLst>
            </p:cNvPr>
            <p:cNvPicPr>
              <a:picLocks noChangeAspect="1"/>
            </p:cNvPicPr>
            <p:nvPr/>
          </p:nvPicPr>
          <p:blipFill>
            <a:blip r:embed="rId8"/>
            <a:stretch>
              <a:fillRect/>
            </a:stretch>
          </p:blipFill>
          <p:spPr>
            <a:xfrm>
              <a:off x="2549271" y="5681714"/>
              <a:ext cx="369332" cy="369332"/>
            </a:xfrm>
            <a:prstGeom prst="rect">
              <a:avLst/>
            </a:prstGeom>
          </p:spPr>
        </p:pic>
        <p:sp>
          <p:nvSpPr>
            <p:cNvPr id="33" name="CaixaDeTexto 32">
              <a:extLst>
                <a:ext uri="{FF2B5EF4-FFF2-40B4-BE49-F238E27FC236}">
                  <a16:creationId xmlns:a16="http://schemas.microsoft.com/office/drawing/2014/main" id="{AF9BA811-B3E9-444F-B7E1-70CA90E4F314}"/>
                </a:ext>
              </a:extLst>
            </p:cNvPr>
            <p:cNvSpPr txBox="1"/>
            <p:nvPr/>
          </p:nvSpPr>
          <p:spPr>
            <a:xfrm>
              <a:off x="2048048" y="2166663"/>
              <a:ext cx="1399742" cy="307777"/>
            </a:xfrm>
            <a:prstGeom prst="rect">
              <a:avLst/>
            </a:prstGeom>
            <a:noFill/>
          </p:spPr>
          <p:txBody>
            <a:bodyPr wrap="none" rtlCol="0">
              <a:spAutoFit/>
            </a:bodyPr>
            <a:lstStyle/>
            <a:p>
              <a:pPr algn="ctr"/>
              <a:r>
                <a:rPr lang="pt-BR" b="1" dirty="0">
                  <a:latin typeface="Times New Roman" panose="02020603050405020304" pitchFamily="18" charset="0"/>
                  <a:cs typeface="Times New Roman" panose="02020603050405020304" pitchFamily="18" charset="0"/>
                </a:rPr>
                <a:t>Ponto de Venda</a:t>
              </a:r>
            </a:p>
          </p:txBody>
        </p:sp>
        <p:pic>
          <p:nvPicPr>
            <p:cNvPr id="34" name="Imagem 33">
              <a:extLst>
                <a:ext uri="{FF2B5EF4-FFF2-40B4-BE49-F238E27FC236}">
                  <a16:creationId xmlns:a16="http://schemas.microsoft.com/office/drawing/2014/main" id="{CA72D37D-D591-4C5C-A26F-814E23BA14A6}"/>
                </a:ext>
              </a:extLst>
            </p:cNvPr>
            <p:cNvPicPr>
              <a:picLocks noChangeAspect="1"/>
            </p:cNvPicPr>
            <p:nvPr/>
          </p:nvPicPr>
          <p:blipFill>
            <a:blip r:embed="rId9"/>
            <a:stretch>
              <a:fillRect/>
            </a:stretch>
          </p:blipFill>
          <p:spPr>
            <a:xfrm>
              <a:off x="3199843" y="5693928"/>
              <a:ext cx="583583" cy="357118"/>
            </a:xfrm>
            <a:prstGeom prst="rect">
              <a:avLst/>
            </a:prstGeom>
          </p:spPr>
        </p:pic>
        <p:pic>
          <p:nvPicPr>
            <p:cNvPr id="36" name="Imagem 35">
              <a:extLst>
                <a:ext uri="{FF2B5EF4-FFF2-40B4-BE49-F238E27FC236}">
                  <a16:creationId xmlns:a16="http://schemas.microsoft.com/office/drawing/2014/main" id="{9505BB13-734A-43CA-805F-33C6FB60CE2C}"/>
                </a:ext>
              </a:extLst>
            </p:cNvPr>
            <p:cNvPicPr>
              <a:picLocks noChangeAspect="1"/>
            </p:cNvPicPr>
            <p:nvPr/>
          </p:nvPicPr>
          <p:blipFill>
            <a:blip r:embed="rId10"/>
            <a:stretch>
              <a:fillRect/>
            </a:stretch>
          </p:blipFill>
          <p:spPr>
            <a:xfrm>
              <a:off x="845759" y="2551451"/>
              <a:ext cx="3817828" cy="2543739"/>
            </a:xfrm>
            <a:prstGeom prst="rect">
              <a:avLst/>
            </a:prstGeom>
          </p:spPr>
        </p:pic>
      </p:grpSp>
      <p:pic>
        <p:nvPicPr>
          <p:cNvPr id="38" name="Imagem 37">
            <a:extLst>
              <a:ext uri="{FF2B5EF4-FFF2-40B4-BE49-F238E27FC236}">
                <a16:creationId xmlns:a16="http://schemas.microsoft.com/office/drawing/2014/main" id="{6CDF49D2-D67C-4C03-81D1-443E289A973D}"/>
              </a:ext>
            </a:extLst>
          </p:cNvPr>
          <p:cNvPicPr>
            <a:picLocks noChangeAspect="1"/>
          </p:cNvPicPr>
          <p:nvPr/>
        </p:nvPicPr>
        <p:blipFill>
          <a:blip r:embed="rId11"/>
          <a:stretch>
            <a:fillRect/>
          </a:stretch>
        </p:blipFill>
        <p:spPr>
          <a:xfrm>
            <a:off x="9629787" y="2792291"/>
            <a:ext cx="2000250" cy="1581150"/>
          </a:xfrm>
          <a:prstGeom prst="rect">
            <a:avLst/>
          </a:prstGeom>
          <a:effectLst/>
        </p:spPr>
      </p:pic>
      <p:cxnSp>
        <p:nvCxnSpPr>
          <p:cNvPr id="39" name="Conector de Seta Reta 38">
            <a:extLst>
              <a:ext uri="{FF2B5EF4-FFF2-40B4-BE49-F238E27FC236}">
                <a16:creationId xmlns:a16="http://schemas.microsoft.com/office/drawing/2014/main" id="{320B1CBA-69AD-45DD-9083-C7EA2BCC77CC}"/>
              </a:ext>
            </a:extLst>
          </p:cNvPr>
          <p:cNvCxnSpPr>
            <a:cxnSpLocks/>
            <a:endCxn id="36" idx="3"/>
          </p:cNvCxnSpPr>
          <p:nvPr/>
        </p:nvCxnSpPr>
        <p:spPr>
          <a:xfrm flipH="1">
            <a:off x="4647395" y="3582867"/>
            <a:ext cx="5658733" cy="0"/>
          </a:xfrm>
          <a:prstGeom prst="straightConnector1">
            <a:avLst/>
          </a:prstGeom>
          <a:ln w="57150">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grpSp>
        <p:nvGrpSpPr>
          <p:cNvPr id="42" name="Agrupar 41">
            <a:extLst>
              <a:ext uri="{FF2B5EF4-FFF2-40B4-BE49-F238E27FC236}">
                <a16:creationId xmlns:a16="http://schemas.microsoft.com/office/drawing/2014/main" id="{73D1827C-2C3A-4AC0-977A-7B1A33C06F0A}"/>
              </a:ext>
            </a:extLst>
          </p:cNvPr>
          <p:cNvGrpSpPr/>
          <p:nvPr/>
        </p:nvGrpSpPr>
        <p:grpSpPr>
          <a:xfrm>
            <a:off x="10164651" y="4208049"/>
            <a:ext cx="1453044" cy="2220448"/>
            <a:chOff x="10176379" y="4242251"/>
            <a:chExt cx="1609149" cy="2396139"/>
          </a:xfrm>
        </p:grpSpPr>
        <p:grpSp>
          <p:nvGrpSpPr>
            <p:cNvPr id="43" name="Agrupar 42">
              <a:extLst>
                <a:ext uri="{FF2B5EF4-FFF2-40B4-BE49-F238E27FC236}">
                  <a16:creationId xmlns:a16="http://schemas.microsoft.com/office/drawing/2014/main" id="{DD868237-C7EC-4624-BAB1-C5A08901DA02}"/>
                </a:ext>
              </a:extLst>
            </p:cNvPr>
            <p:cNvGrpSpPr/>
            <p:nvPr/>
          </p:nvGrpSpPr>
          <p:grpSpPr>
            <a:xfrm>
              <a:off x="10342886" y="4242251"/>
              <a:ext cx="1276138" cy="2088362"/>
              <a:chOff x="10006014" y="3155571"/>
              <a:chExt cx="1757380" cy="3156392"/>
            </a:xfrm>
          </p:grpSpPr>
          <p:pic>
            <p:nvPicPr>
              <p:cNvPr id="45" name="Imagem 44">
                <a:extLst>
                  <a:ext uri="{FF2B5EF4-FFF2-40B4-BE49-F238E27FC236}">
                    <a16:creationId xmlns:a16="http://schemas.microsoft.com/office/drawing/2014/main" id="{C86F9AAD-7B3B-4FEE-8F1B-8EE357F8DF2A}"/>
                  </a:ext>
                </a:extLst>
              </p:cNvPr>
              <p:cNvPicPr>
                <a:picLocks noChangeAspect="1"/>
              </p:cNvPicPr>
              <p:nvPr/>
            </p:nvPicPr>
            <p:blipFill>
              <a:blip r:embed="rId12"/>
              <a:stretch>
                <a:fillRect/>
              </a:stretch>
            </p:blipFill>
            <p:spPr>
              <a:xfrm>
                <a:off x="10006014" y="5270705"/>
                <a:ext cx="1757380" cy="1041258"/>
              </a:xfrm>
              <a:prstGeom prst="rect">
                <a:avLst/>
              </a:prstGeom>
            </p:spPr>
          </p:pic>
          <p:sp>
            <p:nvSpPr>
              <p:cNvPr id="46" name="Triângulo isósceles 45">
                <a:extLst>
                  <a:ext uri="{FF2B5EF4-FFF2-40B4-BE49-F238E27FC236}">
                    <a16:creationId xmlns:a16="http://schemas.microsoft.com/office/drawing/2014/main" id="{014C48F6-2DC9-4BEF-899E-AFDD8ED01F78}"/>
                  </a:ext>
                </a:extLst>
              </p:cNvPr>
              <p:cNvSpPr/>
              <p:nvPr/>
            </p:nvSpPr>
            <p:spPr>
              <a:xfrm>
                <a:off x="10021180" y="3155571"/>
                <a:ext cx="1727047" cy="2083733"/>
              </a:xfrm>
              <a:prstGeom prst="triangle">
                <a:avLst>
                  <a:gd name="adj" fmla="val 49590"/>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pt-BR"/>
              </a:p>
            </p:txBody>
          </p:sp>
        </p:grpSp>
        <p:sp>
          <p:nvSpPr>
            <p:cNvPr id="44" name="CaixaDeTexto 43">
              <a:extLst>
                <a:ext uri="{FF2B5EF4-FFF2-40B4-BE49-F238E27FC236}">
                  <a16:creationId xmlns:a16="http://schemas.microsoft.com/office/drawing/2014/main" id="{A9D3364D-BB92-4D52-853F-2F66548E6DD8}"/>
                </a:ext>
              </a:extLst>
            </p:cNvPr>
            <p:cNvSpPr txBox="1"/>
            <p:nvPr/>
          </p:nvSpPr>
          <p:spPr>
            <a:xfrm>
              <a:off x="10176379" y="6330613"/>
              <a:ext cx="1609149" cy="307777"/>
            </a:xfrm>
            <a:prstGeom prst="rect">
              <a:avLst/>
            </a:prstGeom>
            <a:noFill/>
          </p:spPr>
          <p:txBody>
            <a:bodyPr wrap="square" rtlCol="0">
              <a:spAutoFit/>
            </a:bodyPr>
            <a:lstStyle/>
            <a:p>
              <a:pPr algn="ctr"/>
              <a:r>
                <a:rPr lang="pt-BR" b="1" dirty="0">
                  <a:latin typeface="Times New Roman" panose="02020603050405020304" pitchFamily="18" charset="0"/>
                  <a:cs typeface="Times New Roman" panose="02020603050405020304" pitchFamily="18" charset="0"/>
                </a:rPr>
                <a:t>XML com cAut</a:t>
              </a:r>
            </a:p>
          </p:txBody>
        </p:sp>
      </p:grpSp>
      <p:sp>
        <p:nvSpPr>
          <p:cNvPr id="47" name="CaixaDeTexto 46">
            <a:extLst>
              <a:ext uri="{FF2B5EF4-FFF2-40B4-BE49-F238E27FC236}">
                <a16:creationId xmlns:a16="http://schemas.microsoft.com/office/drawing/2014/main" id="{95E437A0-DC10-4E05-8E02-3C06B796AAF7}"/>
              </a:ext>
            </a:extLst>
          </p:cNvPr>
          <p:cNvSpPr txBox="1"/>
          <p:nvPr/>
        </p:nvSpPr>
        <p:spPr>
          <a:xfrm>
            <a:off x="4060567" y="4543297"/>
            <a:ext cx="586828" cy="307777"/>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b="1"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PDV</a:t>
            </a:r>
          </a:p>
        </p:txBody>
      </p:sp>
      <p:grpSp>
        <p:nvGrpSpPr>
          <p:cNvPr id="48" name="Agrupar 47">
            <a:extLst>
              <a:ext uri="{FF2B5EF4-FFF2-40B4-BE49-F238E27FC236}">
                <a16:creationId xmlns:a16="http://schemas.microsoft.com/office/drawing/2014/main" id="{C52CA61A-31BB-42AD-97DB-7858A217BDC6}"/>
              </a:ext>
            </a:extLst>
          </p:cNvPr>
          <p:cNvGrpSpPr/>
          <p:nvPr/>
        </p:nvGrpSpPr>
        <p:grpSpPr>
          <a:xfrm rot="1413828">
            <a:off x="4440101" y="4054949"/>
            <a:ext cx="4477764" cy="1592250"/>
            <a:chOff x="4329955" y="3844036"/>
            <a:chExt cx="6929437" cy="2524125"/>
          </a:xfrm>
        </p:grpSpPr>
        <p:pic>
          <p:nvPicPr>
            <p:cNvPr id="49" name="Imagem 48">
              <a:extLst>
                <a:ext uri="{FF2B5EF4-FFF2-40B4-BE49-F238E27FC236}">
                  <a16:creationId xmlns:a16="http://schemas.microsoft.com/office/drawing/2014/main" id="{2BDF6852-26A2-4771-BF5B-D7EC3370653C}"/>
                </a:ext>
              </a:extLst>
            </p:cNvPr>
            <p:cNvPicPr>
              <a:picLocks noChangeAspect="1"/>
            </p:cNvPicPr>
            <p:nvPr/>
          </p:nvPicPr>
          <p:blipFill>
            <a:blip r:embed="rId13"/>
            <a:stretch>
              <a:fillRect/>
            </a:stretch>
          </p:blipFill>
          <p:spPr>
            <a:xfrm>
              <a:off x="7525592" y="3844036"/>
              <a:ext cx="3733800" cy="2524125"/>
            </a:xfrm>
            <a:prstGeom prst="rect">
              <a:avLst/>
            </a:prstGeom>
          </p:spPr>
        </p:pic>
        <p:sp>
          <p:nvSpPr>
            <p:cNvPr id="50" name="Triângulo isósceles 49">
              <a:extLst>
                <a:ext uri="{FF2B5EF4-FFF2-40B4-BE49-F238E27FC236}">
                  <a16:creationId xmlns:a16="http://schemas.microsoft.com/office/drawing/2014/main" id="{8C7BEF1A-9B90-4361-B38E-5B2C0FC5AB17}"/>
                </a:ext>
              </a:extLst>
            </p:cNvPr>
            <p:cNvSpPr/>
            <p:nvPr/>
          </p:nvSpPr>
          <p:spPr>
            <a:xfrm rot="16200000">
              <a:off x="4687428" y="3508279"/>
              <a:ext cx="2480692" cy="3195637"/>
            </a:xfrm>
            <a:prstGeom prst="triangle">
              <a:avLst>
                <a:gd name="adj" fmla="val 49590"/>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pt-BR"/>
            </a:p>
          </p:txBody>
        </p:sp>
      </p:grpSp>
      <p:pic>
        <p:nvPicPr>
          <p:cNvPr id="3" name="Imagem 2">
            <a:extLst>
              <a:ext uri="{FF2B5EF4-FFF2-40B4-BE49-F238E27FC236}">
                <a16:creationId xmlns:a16="http://schemas.microsoft.com/office/drawing/2014/main" id="{FC779359-CD9E-A41A-06AB-A766ECF49EEF}"/>
              </a:ext>
            </a:extLst>
          </p:cNvPr>
          <p:cNvPicPr>
            <a:picLocks noChangeAspect="1"/>
          </p:cNvPicPr>
          <p:nvPr/>
        </p:nvPicPr>
        <p:blipFill>
          <a:blip r:embed="rId14"/>
          <a:stretch>
            <a:fillRect/>
          </a:stretch>
        </p:blipFill>
        <p:spPr>
          <a:xfrm>
            <a:off x="6461493" y="1327660"/>
            <a:ext cx="741804" cy="741804"/>
          </a:xfrm>
          <a:prstGeom prst="ellipse">
            <a:avLst/>
          </a:prstGeom>
          <a:ln>
            <a:noFill/>
          </a:ln>
          <a:effectLst>
            <a:softEdge rad="112500"/>
          </a:effectLst>
        </p:spPr>
      </p:pic>
      <p:pic>
        <p:nvPicPr>
          <p:cNvPr id="4" name="Imagem 3">
            <a:extLst>
              <a:ext uri="{FF2B5EF4-FFF2-40B4-BE49-F238E27FC236}">
                <a16:creationId xmlns:a16="http://schemas.microsoft.com/office/drawing/2014/main" id="{953FA79B-E040-247E-CFD8-37D4FB49AA06}"/>
              </a:ext>
            </a:extLst>
          </p:cNvPr>
          <p:cNvPicPr>
            <a:picLocks noChangeAspect="1"/>
          </p:cNvPicPr>
          <p:nvPr/>
        </p:nvPicPr>
        <p:blipFill>
          <a:blip r:embed="rId14"/>
          <a:stretch>
            <a:fillRect/>
          </a:stretch>
        </p:blipFill>
        <p:spPr>
          <a:xfrm>
            <a:off x="7267751" y="3211964"/>
            <a:ext cx="741804" cy="741804"/>
          </a:xfrm>
          <a:prstGeom prst="ellipse">
            <a:avLst/>
          </a:prstGeom>
          <a:ln>
            <a:noFill/>
          </a:ln>
          <a:effectLst>
            <a:softEdge rad="112500"/>
          </a:effectLst>
        </p:spPr>
      </p:pic>
    </p:spTree>
    <p:extLst>
      <p:ext uri="{BB962C8B-B14F-4D97-AF65-F5344CB8AC3E}">
        <p14:creationId xmlns:p14="http://schemas.microsoft.com/office/powerpoint/2010/main" val="9244557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67">
          <a:extLst>
            <a:ext uri="{FF2B5EF4-FFF2-40B4-BE49-F238E27FC236}">
              <a16:creationId xmlns:a16="http://schemas.microsoft.com/office/drawing/2014/main" id="{4F03C4BF-EF01-B9DC-F4BF-AAE3B73B288D}"/>
            </a:ext>
          </a:extLst>
        </p:cNvPr>
        <p:cNvGrpSpPr/>
        <p:nvPr/>
      </p:nvGrpSpPr>
      <p:grpSpPr>
        <a:xfrm>
          <a:off x="0" y="0"/>
          <a:ext cx="0" cy="0"/>
          <a:chOff x="0" y="0"/>
          <a:chExt cx="0" cy="0"/>
        </a:xfrm>
      </p:grpSpPr>
      <p:sp>
        <p:nvSpPr>
          <p:cNvPr id="2" name="Google Shape;269;g21c0d7a2a9a_0_869">
            <a:extLst>
              <a:ext uri="{FF2B5EF4-FFF2-40B4-BE49-F238E27FC236}">
                <a16:creationId xmlns:a16="http://schemas.microsoft.com/office/drawing/2014/main" id="{7F3E39A4-0622-7A7F-2ED0-59326EAAA8CA}"/>
              </a:ext>
            </a:extLst>
          </p:cNvPr>
          <p:cNvSpPr txBox="1">
            <a:spLocks/>
          </p:cNvSpPr>
          <p:nvPr/>
        </p:nvSpPr>
        <p:spPr>
          <a:xfrm>
            <a:off x="838080" y="365040"/>
            <a:ext cx="10515300" cy="1325100"/>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a:r>
              <a:rPr lang="pt-BR" sz="4000" b="1" dirty="0">
                <a:solidFill>
                  <a:srgbClr val="38761D"/>
                </a:solidFill>
                <a:latin typeface="Times New Roman"/>
                <a:ea typeface="Times New Roman"/>
                <a:cs typeface="Times New Roman"/>
                <a:sym typeface="Times New Roman"/>
              </a:rPr>
              <a:t>Documentos Fiscais Eletrônicos</a:t>
            </a:r>
          </a:p>
        </p:txBody>
      </p:sp>
      <p:sp>
        <p:nvSpPr>
          <p:cNvPr id="6" name="Retângulo: Cantos Arredondados 5">
            <a:extLst>
              <a:ext uri="{FF2B5EF4-FFF2-40B4-BE49-F238E27FC236}">
                <a16:creationId xmlns:a16="http://schemas.microsoft.com/office/drawing/2014/main" id="{E1750BF7-89BC-3557-5382-59B9FA036A99}"/>
              </a:ext>
            </a:extLst>
          </p:cNvPr>
          <p:cNvSpPr/>
          <p:nvPr/>
        </p:nvSpPr>
        <p:spPr>
          <a:xfrm>
            <a:off x="2926238" y="2372729"/>
            <a:ext cx="2295939" cy="1003852"/>
          </a:xfrm>
          <a:prstGeom prst="roundRect">
            <a:avLst/>
          </a:prstGeom>
          <a:ln>
            <a:solidFill>
              <a:schemeClr val="accent6"/>
            </a:solidFill>
          </a:ln>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r>
              <a:rPr lang="pt-BR" sz="4400" dirty="0">
                <a:latin typeface="Times New Roman" panose="02020603050405020304" pitchFamily="18" charset="0"/>
                <a:cs typeface="Times New Roman" panose="02020603050405020304" pitchFamily="18" charset="0"/>
              </a:rPr>
              <a:t>NF-e</a:t>
            </a:r>
          </a:p>
        </p:txBody>
      </p:sp>
      <p:sp>
        <p:nvSpPr>
          <p:cNvPr id="9" name="Retângulo: Cantos Arredondados 8">
            <a:extLst>
              <a:ext uri="{FF2B5EF4-FFF2-40B4-BE49-F238E27FC236}">
                <a16:creationId xmlns:a16="http://schemas.microsoft.com/office/drawing/2014/main" id="{F5D27DAA-CDC0-EABB-EF0F-EE2BDF821F70}"/>
              </a:ext>
            </a:extLst>
          </p:cNvPr>
          <p:cNvSpPr/>
          <p:nvPr/>
        </p:nvSpPr>
        <p:spPr>
          <a:xfrm>
            <a:off x="7005079" y="2372729"/>
            <a:ext cx="2295939" cy="1003852"/>
          </a:xfrm>
          <a:prstGeom prst="roundRect">
            <a:avLst/>
          </a:prstGeom>
          <a:ln>
            <a:noFill/>
          </a:ln>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r>
              <a:rPr lang="pt-BR" sz="4400" dirty="0">
                <a:latin typeface="Times New Roman" panose="02020603050405020304" pitchFamily="18" charset="0"/>
                <a:cs typeface="Times New Roman" panose="02020603050405020304" pitchFamily="18" charset="0"/>
              </a:rPr>
              <a:t>NFC-e</a:t>
            </a:r>
          </a:p>
        </p:txBody>
      </p:sp>
      <p:pic>
        <p:nvPicPr>
          <p:cNvPr id="10" name="Imagem 9">
            <a:extLst>
              <a:ext uri="{FF2B5EF4-FFF2-40B4-BE49-F238E27FC236}">
                <a16:creationId xmlns:a16="http://schemas.microsoft.com/office/drawing/2014/main" id="{1FAAAA69-A060-4048-9764-C0F05C185DBD}"/>
              </a:ext>
            </a:extLst>
          </p:cNvPr>
          <p:cNvPicPr>
            <a:picLocks noChangeAspect="1"/>
          </p:cNvPicPr>
          <p:nvPr/>
        </p:nvPicPr>
        <p:blipFill>
          <a:blip r:embed="rId3"/>
          <a:stretch>
            <a:fillRect/>
          </a:stretch>
        </p:blipFill>
        <p:spPr>
          <a:xfrm>
            <a:off x="3703305" y="1677200"/>
            <a:ext cx="741804" cy="741804"/>
          </a:xfrm>
          <a:prstGeom prst="ellipse">
            <a:avLst/>
          </a:prstGeom>
          <a:ln>
            <a:noFill/>
          </a:ln>
          <a:effectLst>
            <a:softEdge rad="112500"/>
          </a:effectLst>
        </p:spPr>
      </p:pic>
      <p:pic>
        <p:nvPicPr>
          <p:cNvPr id="11" name="Imagem 10">
            <a:extLst>
              <a:ext uri="{FF2B5EF4-FFF2-40B4-BE49-F238E27FC236}">
                <a16:creationId xmlns:a16="http://schemas.microsoft.com/office/drawing/2014/main" id="{0799DA50-8743-30A7-1A8B-0DF60F2CC120}"/>
              </a:ext>
            </a:extLst>
          </p:cNvPr>
          <p:cNvPicPr>
            <a:picLocks noChangeAspect="1"/>
          </p:cNvPicPr>
          <p:nvPr/>
        </p:nvPicPr>
        <p:blipFill>
          <a:blip r:embed="rId3"/>
          <a:stretch>
            <a:fillRect/>
          </a:stretch>
        </p:blipFill>
        <p:spPr>
          <a:xfrm>
            <a:off x="7785204" y="1677200"/>
            <a:ext cx="741804" cy="741804"/>
          </a:xfrm>
          <a:prstGeom prst="ellipse">
            <a:avLst/>
          </a:prstGeom>
          <a:ln>
            <a:noFill/>
          </a:ln>
          <a:effectLst>
            <a:softEdge rad="112500"/>
          </a:effectLst>
        </p:spPr>
      </p:pic>
      <p:sp>
        <p:nvSpPr>
          <p:cNvPr id="12" name="Retângulo: Cantos Arredondados 11">
            <a:extLst>
              <a:ext uri="{FF2B5EF4-FFF2-40B4-BE49-F238E27FC236}">
                <a16:creationId xmlns:a16="http://schemas.microsoft.com/office/drawing/2014/main" id="{0FC97E34-1439-C041-6261-A1076369A199}"/>
              </a:ext>
            </a:extLst>
          </p:cNvPr>
          <p:cNvSpPr/>
          <p:nvPr/>
        </p:nvSpPr>
        <p:spPr>
          <a:xfrm>
            <a:off x="4948030" y="5020771"/>
            <a:ext cx="2295939" cy="1003852"/>
          </a:xfrm>
          <a:prstGeom prst="roundRect">
            <a:avLst/>
          </a:prstGeom>
          <a:solidFill>
            <a:schemeClr val="bg1">
              <a:lumMod val="50000"/>
            </a:schemeClr>
          </a:solidFill>
          <a:ln>
            <a:noFill/>
          </a:ln>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r>
              <a:rPr lang="pt-BR" sz="3200" dirty="0">
                <a:latin typeface="Times New Roman" panose="02020603050405020304" pitchFamily="18" charset="0"/>
                <a:cs typeface="Times New Roman" panose="02020603050405020304" pitchFamily="18" charset="0"/>
              </a:rPr>
              <a:t>MFE/CF-e</a:t>
            </a:r>
          </a:p>
        </p:txBody>
      </p:sp>
      <p:sp>
        <p:nvSpPr>
          <p:cNvPr id="20" name="Onda 19">
            <a:extLst>
              <a:ext uri="{FF2B5EF4-FFF2-40B4-BE49-F238E27FC236}">
                <a16:creationId xmlns:a16="http://schemas.microsoft.com/office/drawing/2014/main" id="{5E46B9DF-3107-FBED-AE4A-12B895FE2861}"/>
              </a:ext>
            </a:extLst>
          </p:cNvPr>
          <p:cNvSpPr/>
          <p:nvPr/>
        </p:nvSpPr>
        <p:spPr>
          <a:xfrm rot="19293143">
            <a:off x="31373" y="301620"/>
            <a:ext cx="1144505" cy="500003"/>
          </a:xfrm>
          <a:prstGeom prst="wave">
            <a:avLst/>
          </a:prstGeom>
          <a:solidFill>
            <a:schemeClr val="bg1"/>
          </a:solidFill>
          <a:ln>
            <a:solidFill>
              <a:schemeClr val="bg1">
                <a:lumMod val="50000"/>
              </a:schemeClr>
            </a:solidFill>
          </a:ln>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r>
              <a:rPr lang="pt-BR" b="1" dirty="0">
                <a:solidFill>
                  <a:srgbClr val="38761D"/>
                </a:solidFill>
                <a:latin typeface="Times New Roman" panose="02020603050405020304" pitchFamily="18" charset="0"/>
                <a:cs typeface="Times New Roman" panose="02020603050405020304" pitchFamily="18" charset="0"/>
              </a:rPr>
              <a:t>IN 87/2025</a:t>
            </a:r>
          </a:p>
        </p:txBody>
      </p:sp>
      <p:sp>
        <p:nvSpPr>
          <p:cNvPr id="4" name="Balão de Fala: Oval 3">
            <a:extLst>
              <a:ext uri="{FF2B5EF4-FFF2-40B4-BE49-F238E27FC236}">
                <a16:creationId xmlns:a16="http://schemas.microsoft.com/office/drawing/2014/main" id="{F99D22EF-2D97-5457-B263-04E7879B4D88}"/>
              </a:ext>
            </a:extLst>
          </p:cNvPr>
          <p:cNvSpPr/>
          <p:nvPr/>
        </p:nvSpPr>
        <p:spPr>
          <a:xfrm>
            <a:off x="8467372" y="3513750"/>
            <a:ext cx="3509279" cy="2035631"/>
          </a:xfrm>
          <a:prstGeom prst="wedgeEllipseCallout">
            <a:avLst>
              <a:gd name="adj1" fmla="val -81753"/>
              <a:gd name="adj2" fmla="val 41766"/>
            </a:avLst>
          </a:prstGeom>
          <a:solidFill>
            <a:schemeClr val="bg1">
              <a:lumMod val="75000"/>
            </a:schemeClr>
          </a:solidFill>
          <a:ln w="38100">
            <a:solidFill>
              <a:srgbClr val="FF0000"/>
            </a:solid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pt-BR" b="1" u="sng" dirty="0">
                <a:solidFill>
                  <a:schemeClr val="tx1"/>
                </a:solidFill>
                <a:latin typeface="Times New Roman" panose="02020603050405020304" pitchFamily="18" charset="0"/>
                <a:cs typeface="Times New Roman" panose="02020603050405020304" pitchFamily="18" charset="0"/>
              </a:rPr>
              <a:t>Decreto n.º 36.417/2025</a:t>
            </a:r>
          </a:p>
          <a:p>
            <a:pPr algn="ctr"/>
            <a:r>
              <a:rPr lang="pt-BR" b="1" dirty="0">
                <a:solidFill>
                  <a:srgbClr val="002060"/>
                </a:solidFill>
                <a:latin typeface="Times New Roman" panose="02020603050405020304" pitchFamily="18" charset="0"/>
                <a:cs typeface="Times New Roman" panose="02020603050405020304" pitchFamily="18" charset="0"/>
              </a:rPr>
              <a:t>Facultatividade</a:t>
            </a:r>
            <a:r>
              <a:rPr lang="pt-BR" dirty="0">
                <a:solidFill>
                  <a:schemeClr val="bg1"/>
                </a:solidFill>
                <a:latin typeface="Times New Roman" panose="02020603050405020304" pitchFamily="18" charset="0"/>
                <a:cs typeface="Times New Roman" panose="02020603050405020304" pitchFamily="18" charset="0"/>
              </a:rPr>
              <a:t> </a:t>
            </a:r>
          </a:p>
          <a:p>
            <a:pPr algn="ctr"/>
            <a:r>
              <a:rPr lang="pt-BR" dirty="0">
                <a:solidFill>
                  <a:srgbClr val="002060"/>
                </a:solidFill>
                <a:latin typeface="Times New Roman" panose="02020603050405020304" pitchFamily="18" charset="0"/>
                <a:cs typeface="Times New Roman" panose="02020603050405020304" pitchFamily="18" charset="0"/>
              </a:rPr>
              <a:t>a partir de</a:t>
            </a:r>
            <a:r>
              <a:rPr lang="pt-BR" dirty="0">
                <a:solidFill>
                  <a:schemeClr val="bg1"/>
                </a:solidFill>
                <a:latin typeface="Times New Roman" panose="02020603050405020304" pitchFamily="18" charset="0"/>
                <a:cs typeface="Times New Roman" panose="02020603050405020304" pitchFamily="18" charset="0"/>
              </a:rPr>
              <a:t> </a:t>
            </a:r>
            <a:r>
              <a:rPr lang="pt-BR" b="1" dirty="0">
                <a:solidFill>
                  <a:srgbClr val="FF0000"/>
                </a:solidFill>
                <a:latin typeface="Times New Roman" panose="02020603050405020304" pitchFamily="18" charset="0"/>
                <a:cs typeface="Times New Roman" panose="02020603050405020304" pitchFamily="18" charset="0"/>
              </a:rPr>
              <a:t>(01/02/2025)</a:t>
            </a:r>
          </a:p>
          <a:p>
            <a:pPr algn="ctr"/>
            <a:r>
              <a:rPr lang="pt-BR" b="1" dirty="0">
                <a:solidFill>
                  <a:srgbClr val="002060"/>
                </a:solidFill>
                <a:latin typeface="Times New Roman" panose="02020603050405020304" pitchFamily="18" charset="0"/>
                <a:cs typeface="Times New Roman" panose="02020603050405020304" pitchFamily="18" charset="0"/>
              </a:rPr>
              <a:t>Vedação</a:t>
            </a:r>
            <a:r>
              <a:rPr lang="pt-BR" dirty="0">
                <a:solidFill>
                  <a:srgbClr val="002060"/>
                </a:solidFill>
                <a:latin typeface="Times New Roman" panose="02020603050405020304" pitchFamily="18" charset="0"/>
                <a:cs typeface="Times New Roman" panose="02020603050405020304" pitchFamily="18" charset="0"/>
              </a:rPr>
              <a:t> do uso</a:t>
            </a:r>
            <a:r>
              <a:rPr lang="pt-BR" dirty="0">
                <a:solidFill>
                  <a:schemeClr val="bg1"/>
                </a:solidFill>
                <a:latin typeface="Times New Roman" panose="02020603050405020304" pitchFamily="18" charset="0"/>
                <a:cs typeface="Times New Roman" panose="02020603050405020304" pitchFamily="18" charset="0"/>
              </a:rPr>
              <a:t> </a:t>
            </a:r>
          </a:p>
          <a:p>
            <a:pPr algn="ctr"/>
            <a:r>
              <a:rPr lang="pt-BR" dirty="0">
                <a:solidFill>
                  <a:srgbClr val="002060"/>
                </a:solidFill>
                <a:latin typeface="Times New Roman" panose="02020603050405020304" pitchFamily="18" charset="0"/>
                <a:cs typeface="Times New Roman" panose="02020603050405020304" pitchFamily="18" charset="0"/>
              </a:rPr>
              <a:t>a partir de</a:t>
            </a:r>
            <a:r>
              <a:rPr lang="pt-BR" dirty="0">
                <a:solidFill>
                  <a:schemeClr val="bg1"/>
                </a:solidFill>
                <a:latin typeface="Times New Roman" panose="02020603050405020304" pitchFamily="18" charset="0"/>
                <a:cs typeface="Times New Roman" panose="02020603050405020304" pitchFamily="18" charset="0"/>
              </a:rPr>
              <a:t> </a:t>
            </a:r>
            <a:r>
              <a:rPr lang="pt-BR" dirty="0">
                <a:solidFill>
                  <a:srgbClr val="FF0000"/>
                </a:solidFill>
                <a:latin typeface="Times New Roman" panose="02020603050405020304" pitchFamily="18" charset="0"/>
                <a:cs typeface="Times New Roman" panose="02020603050405020304" pitchFamily="18" charset="0"/>
              </a:rPr>
              <a:t>(</a:t>
            </a:r>
            <a:r>
              <a:rPr lang="pt-BR" b="1" dirty="0">
                <a:solidFill>
                  <a:srgbClr val="FF0000"/>
                </a:solidFill>
                <a:latin typeface="Times New Roman" panose="02020603050405020304" pitchFamily="18" charset="0"/>
                <a:cs typeface="Times New Roman" panose="02020603050405020304" pitchFamily="18" charset="0"/>
              </a:rPr>
              <a:t>01/01/2026)</a:t>
            </a:r>
          </a:p>
          <a:p>
            <a:pPr algn="ctr"/>
            <a:endParaRPr lang="pt-BR" dirty="0">
              <a:solidFill>
                <a:schemeClr val="bg1"/>
              </a:solidFill>
            </a:endParaRPr>
          </a:p>
        </p:txBody>
      </p:sp>
      <p:pic>
        <p:nvPicPr>
          <p:cNvPr id="3" name="Picture 2" descr="Erro, Botão, Falha, Aviso, Problema, Parar, Alerta, Cuidado, Segurança,  Rodada, png | PNGWing">
            <a:extLst>
              <a:ext uri="{FF2B5EF4-FFF2-40B4-BE49-F238E27FC236}">
                <a16:creationId xmlns:a16="http://schemas.microsoft.com/office/drawing/2014/main" id="{12D380D9-4F66-E2E7-2E1F-9A242A42998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24828" y="4318723"/>
            <a:ext cx="741804" cy="741804"/>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799222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67">
          <a:extLst>
            <a:ext uri="{FF2B5EF4-FFF2-40B4-BE49-F238E27FC236}">
              <a16:creationId xmlns:a16="http://schemas.microsoft.com/office/drawing/2014/main" id="{86C66132-7527-1C59-ECEC-DFCF67F33071}"/>
            </a:ext>
          </a:extLst>
        </p:cNvPr>
        <p:cNvGrpSpPr/>
        <p:nvPr/>
      </p:nvGrpSpPr>
      <p:grpSpPr>
        <a:xfrm>
          <a:off x="0" y="0"/>
          <a:ext cx="0" cy="0"/>
          <a:chOff x="0" y="0"/>
          <a:chExt cx="0" cy="0"/>
        </a:xfrm>
      </p:grpSpPr>
      <p:sp>
        <p:nvSpPr>
          <p:cNvPr id="268" name="Google Shape;268;p3">
            <a:extLst>
              <a:ext uri="{FF2B5EF4-FFF2-40B4-BE49-F238E27FC236}">
                <a16:creationId xmlns:a16="http://schemas.microsoft.com/office/drawing/2014/main" id="{AC660EB7-820D-F658-DCE5-6347E554C4D3}"/>
              </a:ext>
            </a:extLst>
          </p:cNvPr>
          <p:cNvSpPr txBox="1">
            <a:spLocks noGrp="1"/>
          </p:cNvSpPr>
          <p:nvPr>
            <p:ph type="body" idx="4294967295"/>
          </p:nvPr>
        </p:nvSpPr>
        <p:spPr>
          <a:xfrm>
            <a:off x="838350" y="1576873"/>
            <a:ext cx="10515300" cy="5019235"/>
          </a:xfrm>
          <a:prstGeom prst="rect">
            <a:avLst/>
          </a:prstGeom>
          <a:noFill/>
          <a:ln>
            <a:noFill/>
          </a:ln>
        </p:spPr>
        <p:txBody>
          <a:bodyPr spcFirstLastPara="1" wrap="square" lIns="91425" tIns="45700" rIns="91425" bIns="45700" anchor="t" anchorCtr="0">
            <a:noAutofit/>
          </a:bodyPr>
          <a:lstStyle/>
          <a:p>
            <a:pPr marL="457200" lvl="1" indent="0" algn="just">
              <a:lnSpc>
                <a:spcPct val="115000"/>
              </a:lnSpc>
              <a:spcBef>
                <a:spcPts val="1200"/>
              </a:spcBef>
              <a:buSzPct val="80000"/>
            </a:pPr>
            <a:endParaRPr lang="pt-BR" sz="1400" b="1" dirty="0">
              <a:latin typeface="Times New Roman" panose="02020603050405020304" pitchFamily="18" charset="0"/>
              <a:cs typeface="Times New Roman" panose="02020603050405020304" pitchFamily="18" charset="0"/>
            </a:endParaRPr>
          </a:p>
          <a:p>
            <a:pPr marL="457200" lvl="1" indent="0" algn="just">
              <a:lnSpc>
                <a:spcPct val="115000"/>
              </a:lnSpc>
              <a:spcBef>
                <a:spcPts val="1200"/>
              </a:spcBef>
              <a:buSzPct val="80000"/>
            </a:pPr>
            <a:endParaRPr lang="pt-BR" sz="1400" b="1" dirty="0">
              <a:latin typeface="Times New Roman" panose="02020603050405020304" pitchFamily="18" charset="0"/>
              <a:cs typeface="Times New Roman" panose="02020603050405020304" pitchFamily="18" charset="0"/>
            </a:endParaRPr>
          </a:p>
          <a:p>
            <a:pPr marL="457200" lvl="1" indent="0" algn="just">
              <a:lnSpc>
                <a:spcPct val="115000"/>
              </a:lnSpc>
              <a:spcBef>
                <a:spcPts val="1200"/>
              </a:spcBef>
              <a:buSzPct val="80000"/>
            </a:pPr>
            <a:endParaRPr lang="pt-BR" sz="1400" b="1" dirty="0">
              <a:latin typeface="Times New Roman" panose="02020603050405020304" pitchFamily="18" charset="0"/>
              <a:cs typeface="Times New Roman" panose="02020603050405020304" pitchFamily="18" charset="0"/>
            </a:endParaRPr>
          </a:p>
          <a:p>
            <a:pPr marL="457200" lvl="1" indent="0" algn="just">
              <a:lnSpc>
                <a:spcPct val="115000"/>
              </a:lnSpc>
              <a:spcBef>
                <a:spcPts val="1200"/>
              </a:spcBef>
              <a:buSzPct val="80000"/>
            </a:pPr>
            <a:endParaRPr lang="pt-BR" sz="1400" b="1" dirty="0">
              <a:latin typeface="Times New Roman" panose="02020603050405020304" pitchFamily="18" charset="0"/>
              <a:cs typeface="Times New Roman" panose="02020603050405020304" pitchFamily="18" charset="0"/>
            </a:endParaRPr>
          </a:p>
          <a:p>
            <a:pPr marL="457200" lvl="1" indent="0" algn="just">
              <a:lnSpc>
                <a:spcPct val="115000"/>
              </a:lnSpc>
              <a:spcBef>
                <a:spcPts val="1200"/>
              </a:spcBef>
              <a:buSzPct val="80000"/>
            </a:pPr>
            <a:endParaRPr lang="pt-BR" sz="1400" b="1" dirty="0">
              <a:latin typeface="Times New Roman" panose="02020603050405020304" pitchFamily="18" charset="0"/>
              <a:cs typeface="Times New Roman" panose="02020603050405020304" pitchFamily="18" charset="0"/>
            </a:endParaRPr>
          </a:p>
          <a:p>
            <a:pPr marL="457200" lvl="1" indent="0" algn="just">
              <a:lnSpc>
                <a:spcPct val="115000"/>
              </a:lnSpc>
              <a:spcBef>
                <a:spcPts val="1200"/>
              </a:spcBef>
              <a:buSzPct val="80000"/>
            </a:pPr>
            <a:endParaRPr lang="pt-BR" sz="1400" b="1" dirty="0">
              <a:latin typeface="Times New Roman" panose="02020603050405020304" pitchFamily="18" charset="0"/>
              <a:cs typeface="Times New Roman" panose="02020603050405020304" pitchFamily="18" charset="0"/>
            </a:endParaRPr>
          </a:p>
          <a:p>
            <a:pPr marL="457200" lvl="1" indent="0" algn="just">
              <a:lnSpc>
                <a:spcPct val="115000"/>
              </a:lnSpc>
              <a:spcBef>
                <a:spcPts val="1200"/>
              </a:spcBef>
              <a:buSzPct val="80000"/>
            </a:pPr>
            <a:endParaRPr lang="pt-BR" sz="1400" b="1" dirty="0">
              <a:latin typeface="Times New Roman" panose="02020603050405020304" pitchFamily="18" charset="0"/>
              <a:cs typeface="Times New Roman" panose="02020603050405020304" pitchFamily="18" charset="0"/>
            </a:endParaRPr>
          </a:p>
          <a:p>
            <a:pPr marL="457200" lvl="1" indent="0" algn="just">
              <a:lnSpc>
                <a:spcPct val="115000"/>
              </a:lnSpc>
              <a:spcBef>
                <a:spcPts val="1200"/>
              </a:spcBef>
              <a:buSzPct val="80000"/>
            </a:pPr>
            <a:endParaRPr lang="pt-BR" sz="1400" b="1" dirty="0">
              <a:latin typeface="Times New Roman" panose="02020603050405020304" pitchFamily="18" charset="0"/>
              <a:cs typeface="Times New Roman" panose="02020603050405020304" pitchFamily="18" charset="0"/>
            </a:endParaRPr>
          </a:p>
          <a:p>
            <a:pPr marL="457200" lvl="1" indent="0" algn="just">
              <a:lnSpc>
                <a:spcPct val="115000"/>
              </a:lnSpc>
              <a:spcBef>
                <a:spcPts val="1200"/>
              </a:spcBef>
              <a:buSzPct val="80000"/>
            </a:pPr>
            <a:endParaRPr lang="pt-BR" sz="1400" b="1" dirty="0">
              <a:latin typeface="Times New Roman" panose="02020603050405020304" pitchFamily="18" charset="0"/>
              <a:cs typeface="Times New Roman" panose="02020603050405020304" pitchFamily="18" charset="0"/>
            </a:endParaRPr>
          </a:p>
          <a:p>
            <a:pPr marL="457200" lvl="1" indent="0" algn="just">
              <a:lnSpc>
                <a:spcPct val="115000"/>
              </a:lnSpc>
              <a:spcBef>
                <a:spcPts val="1200"/>
              </a:spcBef>
              <a:buSzPct val="80000"/>
            </a:pPr>
            <a:endParaRPr lang="pt-BR" sz="1400" b="1" dirty="0">
              <a:latin typeface="Times New Roman" panose="02020603050405020304" pitchFamily="18" charset="0"/>
              <a:cs typeface="Times New Roman" panose="02020603050405020304" pitchFamily="18" charset="0"/>
            </a:endParaRPr>
          </a:p>
          <a:p>
            <a:pPr marL="457200" lvl="1" indent="0" algn="just">
              <a:buSzPct val="80000"/>
            </a:pPr>
            <a:endParaRPr lang="pt-BR" sz="1400" b="1" dirty="0">
              <a:latin typeface="Times New Roman" panose="02020603050405020304" pitchFamily="18" charset="0"/>
              <a:cs typeface="Times New Roman" panose="02020603050405020304" pitchFamily="18" charset="0"/>
            </a:endParaRPr>
          </a:p>
          <a:p>
            <a:pPr marL="457200" lvl="1" indent="0" algn="just">
              <a:buSzPct val="80000"/>
            </a:pPr>
            <a:endParaRPr lang="pt-BR" sz="1400" b="1" dirty="0">
              <a:latin typeface="Times New Roman" panose="02020603050405020304" pitchFamily="18" charset="0"/>
              <a:cs typeface="Times New Roman" panose="02020603050405020304" pitchFamily="18" charset="0"/>
            </a:endParaRPr>
          </a:p>
          <a:p>
            <a:pPr marL="457200" lvl="1" indent="0" algn="just">
              <a:lnSpc>
                <a:spcPct val="115000"/>
              </a:lnSpc>
              <a:spcBef>
                <a:spcPts val="1200"/>
              </a:spcBef>
              <a:buSzPct val="80000"/>
            </a:pPr>
            <a:endParaRPr kumimoji="0" lang="pt-BR" sz="1400" i="0" u="none" strike="noStrike" kern="0" cap="none" spc="0" normalizeH="0" baseline="0" noProof="0" dirty="0">
              <a:ln>
                <a:noFill/>
              </a:ln>
              <a:solidFill>
                <a:srgbClr val="000000"/>
              </a:solidFill>
              <a:effectLst/>
              <a:uLnTx/>
              <a:uFillTx/>
              <a:latin typeface="Times New Roman" panose="02020603050405020304" pitchFamily="18" charset="0"/>
              <a:ea typeface="Times New Roman"/>
              <a:cs typeface="Times New Roman" panose="02020603050405020304" pitchFamily="18" charset="0"/>
              <a:sym typeface="Calibri"/>
            </a:endParaRPr>
          </a:p>
        </p:txBody>
      </p:sp>
      <p:sp>
        <p:nvSpPr>
          <p:cNvPr id="2" name="Google Shape;269;g21c0d7a2a9a_0_869">
            <a:extLst>
              <a:ext uri="{FF2B5EF4-FFF2-40B4-BE49-F238E27FC236}">
                <a16:creationId xmlns:a16="http://schemas.microsoft.com/office/drawing/2014/main" id="{95758A26-6823-B1E5-5D05-9BA05C8A34A4}"/>
              </a:ext>
            </a:extLst>
          </p:cNvPr>
          <p:cNvSpPr txBox="1">
            <a:spLocks/>
          </p:cNvSpPr>
          <p:nvPr/>
        </p:nvSpPr>
        <p:spPr>
          <a:xfrm>
            <a:off x="838350" y="357250"/>
            <a:ext cx="10515300" cy="1325100"/>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a:r>
              <a:rPr lang="pt-BR" sz="4000" b="1" dirty="0">
                <a:solidFill>
                  <a:srgbClr val="38761D"/>
                </a:solidFill>
                <a:latin typeface="Times New Roman"/>
                <a:ea typeface="Times New Roman"/>
                <a:cs typeface="Times New Roman"/>
                <a:sym typeface="Times New Roman"/>
              </a:rPr>
              <a:t>Meios de Pagamento</a:t>
            </a:r>
          </a:p>
          <a:p>
            <a:pPr algn="ctr"/>
            <a:r>
              <a:rPr lang="pt-BR" sz="3200" b="1" dirty="0">
                <a:solidFill>
                  <a:srgbClr val="38761D"/>
                </a:solidFill>
                <a:latin typeface="Times New Roman"/>
                <a:ea typeface="Times New Roman"/>
                <a:cs typeface="Times New Roman"/>
                <a:sym typeface="Times New Roman"/>
              </a:rPr>
              <a:t>Obrigatoriedade da Vinculação</a:t>
            </a:r>
            <a:r>
              <a:rPr lang="pt-BR" sz="4000" b="1" dirty="0">
                <a:solidFill>
                  <a:srgbClr val="38761D"/>
                </a:solidFill>
                <a:latin typeface="Times New Roman"/>
                <a:ea typeface="Times New Roman"/>
                <a:cs typeface="Times New Roman"/>
                <a:sym typeface="Times New Roman"/>
              </a:rPr>
              <a:t> </a:t>
            </a:r>
          </a:p>
        </p:txBody>
      </p:sp>
      <p:sp>
        <p:nvSpPr>
          <p:cNvPr id="8" name="CaixaDeTexto 7">
            <a:extLst>
              <a:ext uri="{FF2B5EF4-FFF2-40B4-BE49-F238E27FC236}">
                <a16:creationId xmlns:a16="http://schemas.microsoft.com/office/drawing/2014/main" id="{1A62FF39-ACBF-6F1F-257E-870D84A6F28B}"/>
              </a:ext>
            </a:extLst>
          </p:cNvPr>
          <p:cNvSpPr txBox="1"/>
          <p:nvPr/>
        </p:nvSpPr>
        <p:spPr>
          <a:xfrm>
            <a:off x="1490869" y="1781735"/>
            <a:ext cx="4157720" cy="1781257"/>
          </a:xfrm>
          <a:prstGeom prst="rect">
            <a:avLst/>
          </a:prstGeom>
          <a:noFill/>
          <a:ln>
            <a:noFill/>
          </a:ln>
        </p:spPr>
        <p:txBody>
          <a:bodyPr wrap="square" rtlCol="0">
            <a:spAutoFit/>
          </a:bodyPr>
          <a:lstStyle/>
          <a:p>
            <a:pPr marL="457200" lvl="1" indent="0" algn="just">
              <a:lnSpc>
                <a:spcPct val="115000"/>
              </a:lnSpc>
              <a:spcBef>
                <a:spcPts val="1200"/>
              </a:spcBef>
              <a:buSzPct val="80000"/>
            </a:pPr>
            <a:r>
              <a:rPr lang="pt-BR" sz="2500" b="1" dirty="0">
                <a:solidFill>
                  <a:schemeClr val="accent1">
                    <a:lumMod val="75000"/>
                  </a:schemeClr>
                </a:solidFill>
                <a:latin typeface="Times New Roman" panose="02020603050405020304" pitchFamily="18" charset="0"/>
                <a:ea typeface="Times New Roman"/>
                <a:cs typeface="Times New Roman" panose="02020603050405020304" pitchFamily="18" charset="0"/>
                <a:sym typeface="Calibri"/>
              </a:rPr>
              <a:t>Cartão de Crédito</a:t>
            </a:r>
          </a:p>
          <a:p>
            <a:pPr marL="457200" lvl="1" indent="0" algn="just">
              <a:buSzPct val="80000"/>
            </a:pPr>
            <a:r>
              <a:rPr lang="pt-BR" dirty="0">
                <a:latin typeface="Times New Roman" panose="02020603050405020304" pitchFamily="18" charset="0"/>
                <a:ea typeface="Times New Roman"/>
                <a:cs typeface="Times New Roman" panose="02020603050405020304" pitchFamily="18" charset="0"/>
                <a:sym typeface="Calibri"/>
              </a:rPr>
              <a:t>Pagamento realizado por meio de cartão de crédito. </a:t>
            </a:r>
          </a:p>
          <a:p>
            <a:pPr marL="457200" lvl="1" indent="0" algn="just">
              <a:buSzPct val="80000"/>
            </a:pPr>
            <a:r>
              <a:rPr lang="pt-BR" b="1" dirty="0">
                <a:latin typeface="Times New Roman" panose="02020603050405020304" pitchFamily="18" charset="0"/>
                <a:ea typeface="Times New Roman"/>
                <a:cs typeface="Times New Roman" panose="02020603050405020304" pitchFamily="18" charset="0"/>
                <a:sym typeface="Calibri"/>
              </a:rPr>
              <a:t>(tPag = 03)</a:t>
            </a:r>
          </a:p>
          <a:p>
            <a:pPr marL="457200" lvl="1" indent="0" algn="just">
              <a:buSzPct val="80000"/>
            </a:pPr>
            <a:endParaRPr lang="pt-BR" sz="2500" b="1" dirty="0">
              <a:latin typeface="Times New Roman" panose="02020603050405020304" pitchFamily="18" charset="0"/>
              <a:ea typeface="Times New Roman"/>
              <a:cs typeface="Times New Roman" panose="02020603050405020304" pitchFamily="18" charset="0"/>
              <a:sym typeface="Calibri"/>
            </a:endParaRPr>
          </a:p>
          <a:p>
            <a:endParaRPr lang="pt-BR" dirty="0"/>
          </a:p>
        </p:txBody>
      </p:sp>
      <p:sp>
        <p:nvSpPr>
          <p:cNvPr id="9" name="CaixaDeTexto 8">
            <a:extLst>
              <a:ext uri="{FF2B5EF4-FFF2-40B4-BE49-F238E27FC236}">
                <a16:creationId xmlns:a16="http://schemas.microsoft.com/office/drawing/2014/main" id="{E6BD1216-0DB0-50B5-3E7F-78390A5C2031}"/>
              </a:ext>
            </a:extLst>
          </p:cNvPr>
          <p:cNvSpPr txBox="1"/>
          <p:nvPr/>
        </p:nvSpPr>
        <p:spPr>
          <a:xfrm>
            <a:off x="6778487" y="1758389"/>
            <a:ext cx="4157720" cy="1781257"/>
          </a:xfrm>
          <a:prstGeom prst="rect">
            <a:avLst/>
          </a:prstGeom>
          <a:noFill/>
          <a:ln>
            <a:noFill/>
          </a:ln>
        </p:spPr>
        <p:txBody>
          <a:bodyPr wrap="square" rtlCol="0">
            <a:spAutoFit/>
          </a:bodyPr>
          <a:lstStyle/>
          <a:p>
            <a:pPr marL="457200" lvl="1" indent="0" algn="just">
              <a:lnSpc>
                <a:spcPct val="115000"/>
              </a:lnSpc>
              <a:spcBef>
                <a:spcPts val="1200"/>
              </a:spcBef>
              <a:buSzPct val="80000"/>
            </a:pPr>
            <a:r>
              <a:rPr lang="pt-BR" sz="2500" b="1" dirty="0">
                <a:solidFill>
                  <a:schemeClr val="accent1">
                    <a:lumMod val="75000"/>
                  </a:schemeClr>
                </a:solidFill>
                <a:latin typeface="Times New Roman" panose="02020603050405020304" pitchFamily="18" charset="0"/>
                <a:ea typeface="Times New Roman"/>
                <a:cs typeface="Times New Roman" panose="02020603050405020304" pitchFamily="18" charset="0"/>
                <a:sym typeface="Calibri"/>
              </a:rPr>
              <a:t>Cartão de Débito</a:t>
            </a:r>
          </a:p>
          <a:p>
            <a:pPr marL="457200" lvl="1" indent="0" algn="just">
              <a:buSzPct val="80000"/>
            </a:pPr>
            <a:r>
              <a:rPr lang="pt-BR" dirty="0">
                <a:latin typeface="Times New Roman" panose="02020603050405020304" pitchFamily="18" charset="0"/>
                <a:ea typeface="Times New Roman"/>
                <a:cs typeface="Times New Roman" panose="02020603050405020304" pitchFamily="18" charset="0"/>
                <a:sym typeface="Calibri"/>
              </a:rPr>
              <a:t>Pagamento realizado por meio de cartão de débito. </a:t>
            </a:r>
          </a:p>
          <a:p>
            <a:pPr marL="457200" lvl="1" indent="0" algn="just">
              <a:buSzPct val="80000"/>
            </a:pPr>
            <a:r>
              <a:rPr lang="pt-BR" b="1" dirty="0">
                <a:latin typeface="Times New Roman" panose="02020603050405020304" pitchFamily="18" charset="0"/>
                <a:ea typeface="Times New Roman"/>
                <a:cs typeface="Times New Roman" panose="02020603050405020304" pitchFamily="18" charset="0"/>
                <a:sym typeface="Calibri"/>
              </a:rPr>
              <a:t>(tPag = 04)</a:t>
            </a:r>
          </a:p>
          <a:p>
            <a:pPr marL="457200" lvl="1" indent="0" algn="just">
              <a:buSzPct val="80000"/>
            </a:pPr>
            <a:endParaRPr lang="pt-BR" sz="2500" b="1" dirty="0">
              <a:latin typeface="Times New Roman" panose="02020603050405020304" pitchFamily="18" charset="0"/>
              <a:ea typeface="Times New Roman"/>
              <a:cs typeface="Times New Roman" panose="02020603050405020304" pitchFamily="18" charset="0"/>
              <a:sym typeface="Calibri"/>
            </a:endParaRPr>
          </a:p>
          <a:p>
            <a:endParaRPr lang="pt-BR" dirty="0"/>
          </a:p>
        </p:txBody>
      </p:sp>
      <p:sp>
        <p:nvSpPr>
          <p:cNvPr id="14" name="CaixaDeTexto 13">
            <a:extLst>
              <a:ext uri="{FF2B5EF4-FFF2-40B4-BE49-F238E27FC236}">
                <a16:creationId xmlns:a16="http://schemas.microsoft.com/office/drawing/2014/main" id="{663E196F-DF61-30E7-67B0-AB6D1372C25B}"/>
              </a:ext>
            </a:extLst>
          </p:cNvPr>
          <p:cNvSpPr txBox="1"/>
          <p:nvPr/>
        </p:nvSpPr>
        <p:spPr>
          <a:xfrm>
            <a:off x="1490869" y="4008003"/>
            <a:ext cx="4157720" cy="2049022"/>
          </a:xfrm>
          <a:prstGeom prst="rect">
            <a:avLst/>
          </a:prstGeom>
          <a:noFill/>
          <a:ln>
            <a:noFill/>
          </a:ln>
        </p:spPr>
        <p:txBody>
          <a:bodyPr wrap="square" rtlCol="0">
            <a:spAutoFit/>
          </a:bodyPr>
          <a:lstStyle/>
          <a:p>
            <a:pPr marL="457200" marR="0" lvl="1" indent="0" algn="just" defTabSz="914400" rtl="0" eaLnBrk="1" fontAlgn="auto" latinLnBrk="0" hangingPunct="1">
              <a:lnSpc>
                <a:spcPct val="115000"/>
              </a:lnSpc>
              <a:spcBef>
                <a:spcPts val="1200"/>
              </a:spcBef>
              <a:spcAft>
                <a:spcPts val="0"/>
              </a:spcAft>
              <a:buClr>
                <a:srgbClr val="000000"/>
              </a:buClr>
              <a:buSzPct val="80000"/>
              <a:buFont typeface="Arial"/>
              <a:buNone/>
              <a:tabLst/>
              <a:defRPr/>
            </a:pPr>
            <a:r>
              <a:rPr kumimoji="0" lang="pt-BR" sz="2500" b="1" i="0" u="none" strike="noStrike" kern="0" cap="none" spc="0" normalizeH="0" baseline="0" noProof="0" dirty="0">
                <a:ln>
                  <a:noFill/>
                </a:ln>
                <a:solidFill>
                  <a:schemeClr val="accent1">
                    <a:lumMod val="75000"/>
                  </a:schemeClr>
                </a:solidFill>
                <a:effectLst/>
                <a:uLnTx/>
                <a:uFillTx/>
                <a:latin typeface="Times New Roman" panose="02020603050405020304" pitchFamily="18" charset="0"/>
                <a:ea typeface="Times New Roman"/>
                <a:cs typeface="Times New Roman" panose="02020603050405020304" pitchFamily="18" charset="0"/>
                <a:sym typeface="Calibri"/>
              </a:rPr>
              <a:t>PIX Dinâmico</a:t>
            </a:r>
          </a:p>
          <a:p>
            <a:pPr marL="457200" marR="0" lvl="1" indent="0" algn="just" defTabSz="914400" rtl="0" eaLnBrk="1" fontAlgn="auto" latinLnBrk="0" hangingPunct="1">
              <a:lnSpc>
                <a:spcPct val="115000"/>
              </a:lnSpc>
              <a:spcBef>
                <a:spcPts val="1200"/>
              </a:spcBef>
              <a:spcAft>
                <a:spcPts val="0"/>
              </a:spcAft>
              <a:buClr>
                <a:srgbClr val="000000"/>
              </a:buClr>
              <a:buSzPct val="80000"/>
              <a:buFont typeface="Arial"/>
              <a:buNone/>
              <a:tabLst/>
              <a:defRPr/>
            </a:pPr>
            <a:r>
              <a:rPr kumimoji="0" lang="pt-BR" sz="1400" b="0" i="0" u="none" strike="noStrike" kern="0" cap="none" spc="0" normalizeH="0" baseline="0" noProof="0" dirty="0">
                <a:ln>
                  <a:noFill/>
                </a:ln>
                <a:solidFill>
                  <a:srgbClr val="000000"/>
                </a:solidFill>
                <a:effectLst/>
                <a:uLnTx/>
                <a:uFillTx/>
                <a:latin typeface="Times New Roman" panose="02020603050405020304" pitchFamily="18" charset="0"/>
                <a:ea typeface="Times New Roman"/>
                <a:cs typeface="Times New Roman" panose="02020603050405020304" pitchFamily="18" charset="0"/>
                <a:sym typeface="Calibri"/>
              </a:rPr>
              <a:t>Pagamento instantâneo via PIX, na modalidade dinâmica - QR Code, URL ou Open Finance. </a:t>
            </a:r>
            <a:r>
              <a:rPr kumimoji="0" lang="pt-BR" sz="1400" b="1" i="0" u="none" strike="noStrike" kern="0" cap="none" spc="0" normalizeH="0" baseline="0" noProof="0" dirty="0">
                <a:ln>
                  <a:noFill/>
                </a:ln>
                <a:solidFill>
                  <a:srgbClr val="000000"/>
                </a:solidFill>
                <a:effectLst/>
                <a:uLnTx/>
                <a:uFillTx/>
                <a:latin typeface="Times New Roman" panose="02020603050405020304" pitchFamily="18" charset="0"/>
                <a:ea typeface="Times New Roman"/>
                <a:cs typeface="Times New Roman" panose="02020603050405020304" pitchFamily="18" charset="0"/>
                <a:sym typeface="Calibri"/>
              </a:rPr>
              <a:t>(tPag = 17) </a:t>
            </a:r>
          </a:p>
          <a:p>
            <a:pPr marL="457200" marR="0" lvl="1" indent="0" algn="just" defTabSz="914400" rtl="0" eaLnBrk="1" fontAlgn="auto" latinLnBrk="0" hangingPunct="1">
              <a:lnSpc>
                <a:spcPct val="115000"/>
              </a:lnSpc>
              <a:spcBef>
                <a:spcPts val="1200"/>
              </a:spcBef>
              <a:spcAft>
                <a:spcPts val="0"/>
              </a:spcAft>
              <a:buClr>
                <a:srgbClr val="000000"/>
              </a:buClr>
              <a:buSzPct val="80000"/>
              <a:buFont typeface="Arial"/>
              <a:buNone/>
              <a:tabLst/>
              <a:defRPr/>
            </a:pPr>
            <a:endParaRPr kumimoji="0" lang="pt-BR" sz="1400" b="1" i="0" u="none" strike="noStrike" kern="0" cap="none" spc="0" normalizeH="0" baseline="0" noProof="0" dirty="0">
              <a:ln>
                <a:noFill/>
              </a:ln>
              <a:solidFill>
                <a:srgbClr val="000000"/>
              </a:solidFill>
              <a:effectLst/>
              <a:uLnTx/>
              <a:uFillTx/>
              <a:latin typeface="Times New Roman" panose="02020603050405020304" pitchFamily="18" charset="0"/>
              <a:ea typeface="Times New Roman"/>
              <a:cs typeface="Times New Roman" panose="02020603050405020304" pitchFamily="18" charset="0"/>
              <a:sym typeface="Calibri"/>
            </a:endParaRPr>
          </a:p>
          <a:p>
            <a:endParaRPr lang="pt-BR" dirty="0"/>
          </a:p>
        </p:txBody>
      </p:sp>
      <p:sp>
        <p:nvSpPr>
          <p:cNvPr id="15" name="CaixaDeTexto 14">
            <a:extLst>
              <a:ext uri="{FF2B5EF4-FFF2-40B4-BE49-F238E27FC236}">
                <a16:creationId xmlns:a16="http://schemas.microsoft.com/office/drawing/2014/main" id="{CF5219E7-99F2-A5A5-B519-391C96CF65F9}"/>
              </a:ext>
            </a:extLst>
          </p:cNvPr>
          <p:cNvSpPr txBox="1"/>
          <p:nvPr/>
        </p:nvSpPr>
        <p:spPr>
          <a:xfrm>
            <a:off x="6797541" y="4014063"/>
            <a:ext cx="4157720" cy="2254913"/>
          </a:xfrm>
          <a:prstGeom prst="rect">
            <a:avLst/>
          </a:prstGeom>
          <a:noFill/>
          <a:ln>
            <a:noFill/>
          </a:ln>
        </p:spPr>
        <p:txBody>
          <a:bodyPr wrap="square" rtlCol="0">
            <a:spAutoFit/>
          </a:bodyPr>
          <a:lstStyle/>
          <a:p>
            <a:pPr marL="457200" marR="0" lvl="1" indent="0" defTabSz="914400" rtl="0" eaLnBrk="1" fontAlgn="auto" latinLnBrk="0" hangingPunct="1">
              <a:lnSpc>
                <a:spcPct val="115000"/>
              </a:lnSpc>
              <a:spcBef>
                <a:spcPts val="1200"/>
              </a:spcBef>
              <a:spcAft>
                <a:spcPts val="0"/>
              </a:spcAft>
              <a:buClr>
                <a:srgbClr val="000000"/>
              </a:buClr>
              <a:buSzPct val="80000"/>
              <a:buFont typeface="Arial"/>
              <a:buNone/>
              <a:tabLst/>
              <a:defRPr/>
            </a:pPr>
            <a:r>
              <a:rPr kumimoji="0" lang="pt-BR" sz="2500" b="1" i="0" u="none" strike="noStrike" kern="0" cap="none" spc="0" normalizeH="0" baseline="0" noProof="0" dirty="0">
                <a:ln>
                  <a:noFill/>
                </a:ln>
                <a:solidFill>
                  <a:schemeClr val="accent1">
                    <a:lumMod val="75000"/>
                  </a:schemeClr>
                </a:solidFill>
                <a:effectLst/>
                <a:uLnTx/>
                <a:uFillTx/>
                <a:latin typeface="Times New Roman" panose="02020603050405020304" pitchFamily="18" charset="0"/>
                <a:ea typeface="Times New Roman"/>
                <a:cs typeface="Times New Roman" panose="02020603050405020304" pitchFamily="18" charset="0"/>
                <a:sym typeface="Calibri"/>
              </a:rPr>
              <a:t>Outros Instrumentos Eletrônicos</a:t>
            </a:r>
          </a:p>
          <a:p>
            <a:pPr marL="457200" marR="0" lvl="1" indent="0" algn="just" defTabSz="914400" rtl="0" eaLnBrk="1" fontAlgn="auto" latinLnBrk="0" hangingPunct="1">
              <a:lnSpc>
                <a:spcPct val="115000"/>
              </a:lnSpc>
              <a:spcBef>
                <a:spcPts val="1200"/>
              </a:spcBef>
              <a:spcAft>
                <a:spcPts val="0"/>
              </a:spcAft>
              <a:buClr>
                <a:srgbClr val="000000"/>
              </a:buClr>
              <a:buSzPct val="80000"/>
              <a:buFont typeface="Arial"/>
              <a:buNone/>
              <a:tabLst/>
              <a:defRPr/>
            </a:pPr>
            <a:r>
              <a:rPr kumimoji="0" lang="pt-BR" sz="1400" b="0" i="0" u="none" strike="noStrike" kern="0" cap="none" spc="0" normalizeH="0" baseline="0" noProof="0" dirty="0">
                <a:ln>
                  <a:noFill/>
                </a:ln>
                <a:solidFill>
                  <a:srgbClr val="000000"/>
                </a:solidFill>
                <a:effectLst/>
                <a:uLnTx/>
                <a:uFillTx/>
                <a:latin typeface="Times New Roman" panose="02020603050405020304" pitchFamily="18" charset="0"/>
                <a:ea typeface="Times New Roman"/>
                <a:cs typeface="Times New Roman" panose="02020603050405020304" pitchFamily="18" charset="0"/>
                <a:sym typeface="Calibri"/>
              </a:rPr>
              <a:t>Pagamento eletrônico que seja gerado código de autorização individualizado para cada operação de venda de mercadoria.</a:t>
            </a:r>
          </a:p>
          <a:p>
            <a:pPr marL="457200" marR="0" lvl="1" indent="0" algn="just" defTabSz="914400" rtl="0" eaLnBrk="1" fontAlgn="auto" latinLnBrk="0" hangingPunct="1">
              <a:lnSpc>
                <a:spcPct val="115000"/>
              </a:lnSpc>
              <a:spcBef>
                <a:spcPts val="1200"/>
              </a:spcBef>
              <a:spcAft>
                <a:spcPts val="0"/>
              </a:spcAft>
              <a:buClr>
                <a:srgbClr val="000000"/>
              </a:buClr>
              <a:buSzPct val="80000"/>
              <a:buFont typeface="Arial"/>
              <a:buNone/>
              <a:tabLst/>
              <a:defRPr/>
            </a:pPr>
            <a:endParaRPr lang="pt-BR" dirty="0"/>
          </a:p>
        </p:txBody>
      </p:sp>
      <p:pic>
        <p:nvPicPr>
          <p:cNvPr id="19" name="Imagem 18">
            <a:extLst>
              <a:ext uri="{FF2B5EF4-FFF2-40B4-BE49-F238E27FC236}">
                <a16:creationId xmlns:a16="http://schemas.microsoft.com/office/drawing/2014/main" id="{59931686-D110-CFDD-611D-7750ED5BCD7C}"/>
              </a:ext>
            </a:extLst>
          </p:cNvPr>
          <p:cNvPicPr>
            <a:picLocks noChangeAspect="1"/>
          </p:cNvPicPr>
          <p:nvPr/>
        </p:nvPicPr>
        <p:blipFill>
          <a:blip r:embed="rId3"/>
          <a:stretch>
            <a:fillRect/>
          </a:stretch>
        </p:blipFill>
        <p:spPr>
          <a:xfrm>
            <a:off x="1255793" y="1863866"/>
            <a:ext cx="695422" cy="533474"/>
          </a:xfrm>
          <a:prstGeom prst="rect">
            <a:avLst/>
          </a:prstGeom>
        </p:spPr>
      </p:pic>
      <p:pic>
        <p:nvPicPr>
          <p:cNvPr id="21" name="Imagem 20">
            <a:extLst>
              <a:ext uri="{FF2B5EF4-FFF2-40B4-BE49-F238E27FC236}">
                <a16:creationId xmlns:a16="http://schemas.microsoft.com/office/drawing/2014/main" id="{83A452B8-C778-3D4A-D7F5-D5AA7A380186}"/>
              </a:ext>
            </a:extLst>
          </p:cNvPr>
          <p:cNvPicPr>
            <a:picLocks noChangeAspect="1"/>
          </p:cNvPicPr>
          <p:nvPr/>
        </p:nvPicPr>
        <p:blipFill>
          <a:blip r:embed="rId4"/>
          <a:stretch>
            <a:fillRect/>
          </a:stretch>
        </p:blipFill>
        <p:spPr>
          <a:xfrm>
            <a:off x="6484192" y="1878669"/>
            <a:ext cx="743054" cy="533474"/>
          </a:xfrm>
          <a:prstGeom prst="rect">
            <a:avLst/>
          </a:prstGeom>
        </p:spPr>
      </p:pic>
      <p:pic>
        <p:nvPicPr>
          <p:cNvPr id="23" name="Imagem 22">
            <a:extLst>
              <a:ext uri="{FF2B5EF4-FFF2-40B4-BE49-F238E27FC236}">
                <a16:creationId xmlns:a16="http://schemas.microsoft.com/office/drawing/2014/main" id="{1C263FD1-0BC0-87C2-727F-87CC85246E14}"/>
              </a:ext>
            </a:extLst>
          </p:cNvPr>
          <p:cNvPicPr>
            <a:picLocks noChangeAspect="1"/>
          </p:cNvPicPr>
          <p:nvPr/>
        </p:nvPicPr>
        <p:blipFill>
          <a:blip r:embed="rId5"/>
          <a:stretch>
            <a:fillRect/>
          </a:stretch>
        </p:blipFill>
        <p:spPr>
          <a:xfrm>
            <a:off x="1236739" y="4105247"/>
            <a:ext cx="714475" cy="590632"/>
          </a:xfrm>
          <a:prstGeom prst="rect">
            <a:avLst/>
          </a:prstGeom>
        </p:spPr>
      </p:pic>
      <p:pic>
        <p:nvPicPr>
          <p:cNvPr id="25" name="Imagem 24">
            <a:extLst>
              <a:ext uri="{FF2B5EF4-FFF2-40B4-BE49-F238E27FC236}">
                <a16:creationId xmlns:a16="http://schemas.microsoft.com/office/drawing/2014/main" id="{4E4C16C4-855B-A174-9594-8644F519E2C8}"/>
              </a:ext>
            </a:extLst>
          </p:cNvPr>
          <p:cNvPicPr>
            <a:picLocks noChangeAspect="1"/>
          </p:cNvPicPr>
          <p:nvPr/>
        </p:nvPicPr>
        <p:blipFill>
          <a:blip r:embed="rId6"/>
          <a:stretch>
            <a:fillRect/>
          </a:stretch>
        </p:blipFill>
        <p:spPr>
          <a:xfrm>
            <a:off x="6484192" y="4105247"/>
            <a:ext cx="752580" cy="666843"/>
          </a:xfrm>
          <a:prstGeom prst="rect">
            <a:avLst/>
          </a:prstGeom>
        </p:spPr>
      </p:pic>
      <p:cxnSp>
        <p:nvCxnSpPr>
          <p:cNvPr id="27" name="Conector reto 26">
            <a:extLst>
              <a:ext uri="{FF2B5EF4-FFF2-40B4-BE49-F238E27FC236}">
                <a16:creationId xmlns:a16="http://schemas.microsoft.com/office/drawing/2014/main" id="{FF9DDBDC-5B32-F847-7E20-7CDA9AA07541}"/>
              </a:ext>
            </a:extLst>
          </p:cNvPr>
          <p:cNvCxnSpPr/>
          <p:nvPr/>
        </p:nvCxnSpPr>
        <p:spPr>
          <a:xfrm>
            <a:off x="1007165" y="3677471"/>
            <a:ext cx="1017767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9" name="Conector reto 28">
            <a:extLst>
              <a:ext uri="{FF2B5EF4-FFF2-40B4-BE49-F238E27FC236}">
                <a16:creationId xmlns:a16="http://schemas.microsoft.com/office/drawing/2014/main" id="{75482D2C-C19F-C06E-8013-C143CE7A151C}"/>
              </a:ext>
            </a:extLst>
          </p:cNvPr>
          <p:cNvCxnSpPr>
            <a:cxnSpLocks/>
          </p:cNvCxnSpPr>
          <p:nvPr/>
        </p:nvCxnSpPr>
        <p:spPr>
          <a:xfrm>
            <a:off x="6096000" y="1801613"/>
            <a:ext cx="0" cy="4122102"/>
          </a:xfrm>
          <a:prstGeom prst="line">
            <a:avLst/>
          </a:prstGeom>
        </p:spPr>
        <p:style>
          <a:lnRef idx="1">
            <a:schemeClr val="accent1"/>
          </a:lnRef>
          <a:fillRef idx="0">
            <a:schemeClr val="accent1"/>
          </a:fillRef>
          <a:effectRef idx="0">
            <a:schemeClr val="accent1"/>
          </a:effectRef>
          <a:fontRef idx="minor">
            <a:schemeClr val="tx1"/>
          </a:fontRef>
        </p:style>
      </p:cxnSp>
      <p:sp>
        <p:nvSpPr>
          <p:cNvPr id="32" name="Onda 31">
            <a:extLst>
              <a:ext uri="{FF2B5EF4-FFF2-40B4-BE49-F238E27FC236}">
                <a16:creationId xmlns:a16="http://schemas.microsoft.com/office/drawing/2014/main" id="{39879D89-F836-8EBC-EE89-2D8AE45F898A}"/>
              </a:ext>
            </a:extLst>
          </p:cNvPr>
          <p:cNvSpPr/>
          <p:nvPr/>
        </p:nvSpPr>
        <p:spPr>
          <a:xfrm rot="19293143">
            <a:off x="31373" y="301620"/>
            <a:ext cx="1144505" cy="500003"/>
          </a:xfrm>
          <a:prstGeom prst="wave">
            <a:avLst/>
          </a:prstGeom>
          <a:solidFill>
            <a:schemeClr val="bg1"/>
          </a:solidFill>
          <a:ln>
            <a:solidFill>
              <a:schemeClr val="bg1">
                <a:lumMod val="50000"/>
              </a:schemeClr>
            </a:solidFill>
          </a:ln>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r>
              <a:rPr lang="pt-BR" b="1" dirty="0">
                <a:solidFill>
                  <a:srgbClr val="38761D"/>
                </a:solidFill>
                <a:latin typeface="Times New Roman" panose="02020603050405020304" pitchFamily="18" charset="0"/>
                <a:cs typeface="Times New Roman" panose="02020603050405020304" pitchFamily="18" charset="0"/>
              </a:rPr>
              <a:t>IN 87/2025</a:t>
            </a:r>
          </a:p>
        </p:txBody>
      </p:sp>
      <p:sp>
        <p:nvSpPr>
          <p:cNvPr id="3" name="CaixaDeTexto 2">
            <a:extLst>
              <a:ext uri="{FF2B5EF4-FFF2-40B4-BE49-F238E27FC236}">
                <a16:creationId xmlns:a16="http://schemas.microsoft.com/office/drawing/2014/main" id="{1764DDB0-5558-4235-BC8E-F141D66CD4B7}"/>
              </a:ext>
            </a:extLst>
          </p:cNvPr>
          <p:cNvSpPr txBox="1"/>
          <p:nvPr/>
        </p:nvSpPr>
        <p:spPr>
          <a:xfrm>
            <a:off x="422568" y="5923715"/>
            <a:ext cx="5673432" cy="861774"/>
          </a:xfrm>
          <a:prstGeom prst="rect">
            <a:avLst/>
          </a:prstGeom>
          <a:noFill/>
        </p:spPr>
        <p:txBody>
          <a:bodyPr wrap="square" rtlCol="0">
            <a:spAutoFit/>
          </a:bodyPr>
          <a:lstStyle/>
          <a:p>
            <a:pPr marL="457200" lvl="1" indent="0">
              <a:buSzPct val="80000"/>
            </a:pPr>
            <a:r>
              <a:rPr lang="pt-BR" sz="1200" b="1" dirty="0">
                <a:latin typeface="Times New Roman" panose="02020603050405020304" pitchFamily="18" charset="0"/>
                <a:cs typeface="Times New Roman" panose="02020603050405020304" pitchFamily="18" charset="0"/>
              </a:rPr>
              <a:t>Fonte: </a:t>
            </a:r>
            <a:r>
              <a:rPr lang="pt-BR" sz="1200" dirty="0">
                <a:latin typeface="Times New Roman" panose="02020603050405020304" pitchFamily="18" charset="0"/>
                <a:ea typeface="Times New Roman"/>
                <a:cs typeface="Times New Roman" panose="02020603050405020304" pitchFamily="18" charset="0"/>
                <a:sym typeface="Calibri"/>
              </a:rPr>
              <a:t>Nota Técnica 2020.006, versão 1.31</a:t>
            </a:r>
          </a:p>
          <a:p>
            <a:pPr marL="457200" lvl="1" indent="0">
              <a:buSzPct val="80000"/>
            </a:pPr>
            <a:r>
              <a:rPr lang="pt-BR" sz="1200" dirty="0">
                <a:latin typeface="Times New Roman" panose="02020603050405020304" pitchFamily="18" charset="0"/>
                <a:ea typeface="Times New Roman"/>
                <a:cs typeface="Times New Roman" panose="02020603050405020304" pitchFamily="18" charset="0"/>
                <a:sym typeface="Calibri"/>
              </a:rPr>
              <a:t>	Informe Técnico 2024.002</a:t>
            </a:r>
          </a:p>
          <a:p>
            <a:pPr marL="457200" lvl="1" indent="0">
              <a:buSzPct val="80000"/>
            </a:pPr>
            <a:r>
              <a:rPr lang="pt-BR" sz="1200" dirty="0">
                <a:latin typeface="Times New Roman" panose="02020603050405020304" pitchFamily="18" charset="0"/>
                <a:ea typeface="Times New Roman"/>
                <a:cs typeface="Times New Roman" panose="02020603050405020304" pitchFamily="18" charset="0"/>
                <a:sym typeface="Calibri"/>
              </a:rPr>
              <a:t>            Tabela de Códigos de Meios de Pagamentos, publicada em 07/06/2024</a:t>
            </a:r>
          </a:p>
          <a:p>
            <a:endParaRPr lang="pt-BR" dirty="0"/>
          </a:p>
        </p:txBody>
      </p:sp>
    </p:spTree>
    <p:extLst>
      <p:ext uri="{BB962C8B-B14F-4D97-AF65-F5344CB8AC3E}">
        <p14:creationId xmlns:p14="http://schemas.microsoft.com/office/powerpoint/2010/main" val="10425107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67">
          <a:extLst>
            <a:ext uri="{FF2B5EF4-FFF2-40B4-BE49-F238E27FC236}">
              <a16:creationId xmlns:a16="http://schemas.microsoft.com/office/drawing/2014/main" id="{86C66132-7527-1C59-ECEC-DFCF67F33071}"/>
            </a:ext>
          </a:extLst>
        </p:cNvPr>
        <p:cNvGrpSpPr/>
        <p:nvPr/>
      </p:nvGrpSpPr>
      <p:grpSpPr>
        <a:xfrm>
          <a:off x="0" y="0"/>
          <a:ext cx="0" cy="0"/>
          <a:chOff x="0" y="0"/>
          <a:chExt cx="0" cy="0"/>
        </a:xfrm>
      </p:grpSpPr>
      <p:sp>
        <p:nvSpPr>
          <p:cNvPr id="268" name="Google Shape;268;p3">
            <a:extLst>
              <a:ext uri="{FF2B5EF4-FFF2-40B4-BE49-F238E27FC236}">
                <a16:creationId xmlns:a16="http://schemas.microsoft.com/office/drawing/2014/main" id="{AC660EB7-820D-F658-DCE5-6347E554C4D3}"/>
              </a:ext>
            </a:extLst>
          </p:cNvPr>
          <p:cNvSpPr txBox="1">
            <a:spLocks noGrp="1"/>
          </p:cNvSpPr>
          <p:nvPr>
            <p:ph type="body" idx="4294967295"/>
          </p:nvPr>
        </p:nvSpPr>
        <p:spPr>
          <a:xfrm>
            <a:off x="838350" y="1576873"/>
            <a:ext cx="10515300" cy="5019235"/>
          </a:xfrm>
          <a:prstGeom prst="rect">
            <a:avLst/>
          </a:prstGeom>
          <a:noFill/>
          <a:ln>
            <a:noFill/>
          </a:ln>
        </p:spPr>
        <p:txBody>
          <a:bodyPr spcFirstLastPara="1" wrap="square" lIns="91425" tIns="45700" rIns="91425" bIns="45700" anchor="t" anchorCtr="0">
            <a:noAutofit/>
          </a:bodyPr>
          <a:lstStyle/>
          <a:p>
            <a:pPr marL="457200" lvl="1" indent="0" algn="just">
              <a:lnSpc>
                <a:spcPct val="115000"/>
              </a:lnSpc>
              <a:spcBef>
                <a:spcPts val="1200"/>
              </a:spcBef>
              <a:buSzPct val="80000"/>
            </a:pPr>
            <a:endParaRPr lang="pt-BR" sz="1400" b="1" dirty="0">
              <a:latin typeface="Times New Roman" panose="02020603050405020304" pitchFamily="18" charset="0"/>
              <a:cs typeface="Times New Roman" panose="02020603050405020304" pitchFamily="18" charset="0"/>
            </a:endParaRPr>
          </a:p>
          <a:p>
            <a:pPr marL="457200" lvl="1" indent="0" algn="just">
              <a:lnSpc>
                <a:spcPct val="115000"/>
              </a:lnSpc>
              <a:spcBef>
                <a:spcPts val="1200"/>
              </a:spcBef>
              <a:buSzPct val="80000"/>
            </a:pPr>
            <a:endParaRPr lang="pt-BR" sz="1400" b="1" dirty="0">
              <a:latin typeface="Times New Roman" panose="02020603050405020304" pitchFamily="18" charset="0"/>
              <a:cs typeface="Times New Roman" panose="02020603050405020304" pitchFamily="18" charset="0"/>
            </a:endParaRPr>
          </a:p>
          <a:p>
            <a:pPr marL="457200" lvl="1" indent="0" algn="just">
              <a:lnSpc>
                <a:spcPct val="115000"/>
              </a:lnSpc>
              <a:spcBef>
                <a:spcPts val="1200"/>
              </a:spcBef>
              <a:buSzPct val="80000"/>
            </a:pPr>
            <a:endParaRPr lang="pt-BR" sz="1400" b="1" dirty="0">
              <a:latin typeface="Times New Roman" panose="02020603050405020304" pitchFamily="18" charset="0"/>
              <a:cs typeface="Times New Roman" panose="02020603050405020304" pitchFamily="18" charset="0"/>
            </a:endParaRPr>
          </a:p>
          <a:p>
            <a:pPr marL="457200" lvl="1" indent="0" algn="just">
              <a:lnSpc>
                <a:spcPct val="115000"/>
              </a:lnSpc>
              <a:spcBef>
                <a:spcPts val="1200"/>
              </a:spcBef>
              <a:buSzPct val="80000"/>
            </a:pPr>
            <a:endParaRPr lang="pt-BR" sz="1400" b="1" dirty="0">
              <a:latin typeface="Times New Roman" panose="02020603050405020304" pitchFamily="18" charset="0"/>
              <a:cs typeface="Times New Roman" panose="02020603050405020304" pitchFamily="18" charset="0"/>
            </a:endParaRPr>
          </a:p>
          <a:p>
            <a:pPr marL="457200" lvl="1" indent="0" algn="just">
              <a:lnSpc>
                <a:spcPct val="115000"/>
              </a:lnSpc>
              <a:spcBef>
                <a:spcPts val="1200"/>
              </a:spcBef>
              <a:buSzPct val="80000"/>
            </a:pPr>
            <a:endParaRPr lang="pt-BR" sz="1400" b="1" dirty="0">
              <a:latin typeface="Times New Roman" panose="02020603050405020304" pitchFamily="18" charset="0"/>
              <a:cs typeface="Times New Roman" panose="02020603050405020304" pitchFamily="18" charset="0"/>
            </a:endParaRPr>
          </a:p>
          <a:p>
            <a:pPr marL="457200" lvl="1" indent="0" algn="just">
              <a:lnSpc>
                <a:spcPct val="115000"/>
              </a:lnSpc>
              <a:spcBef>
                <a:spcPts val="1200"/>
              </a:spcBef>
              <a:buSzPct val="80000"/>
            </a:pPr>
            <a:endParaRPr lang="pt-BR" sz="1400" b="1" dirty="0">
              <a:latin typeface="Times New Roman" panose="02020603050405020304" pitchFamily="18" charset="0"/>
              <a:cs typeface="Times New Roman" panose="02020603050405020304" pitchFamily="18" charset="0"/>
            </a:endParaRPr>
          </a:p>
          <a:p>
            <a:pPr marL="457200" lvl="1" indent="0" algn="just">
              <a:lnSpc>
                <a:spcPct val="115000"/>
              </a:lnSpc>
              <a:spcBef>
                <a:spcPts val="1200"/>
              </a:spcBef>
              <a:buSzPct val="80000"/>
            </a:pPr>
            <a:endParaRPr lang="pt-BR" sz="1400" b="1" dirty="0">
              <a:latin typeface="Times New Roman" panose="02020603050405020304" pitchFamily="18" charset="0"/>
              <a:cs typeface="Times New Roman" panose="02020603050405020304" pitchFamily="18" charset="0"/>
            </a:endParaRPr>
          </a:p>
          <a:p>
            <a:pPr marL="457200" lvl="1" indent="0" algn="just">
              <a:lnSpc>
                <a:spcPct val="115000"/>
              </a:lnSpc>
              <a:spcBef>
                <a:spcPts val="1200"/>
              </a:spcBef>
              <a:buSzPct val="80000"/>
            </a:pPr>
            <a:endParaRPr lang="pt-BR" sz="1400" b="1" dirty="0">
              <a:latin typeface="Times New Roman" panose="02020603050405020304" pitchFamily="18" charset="0"/>
              <a:cs typeface="Times New Roman" panose="02020603050405020304" pitchFamily="18" charset="0"/>
            </a:endParaRPr>
          </a:p>
          <a:p>
            <a:pPr marL="457200" lvl="1" indent="0" algn="just">
              <a:lnSpc>
                <a:spcPct val="115000"/>
              </a:lnSpc>
              <a:spcBef>
                <a:spcPts val="1200"/>
              </a:spcBef>
              <a:buSzPct val="80000"/>
            </a:pPr>
            <a:endParaRPr lang="pt-BR" sz="1400" b="1" dirty="0">
              <a:latin typeface="Times New Roman" panose="02020603050405020304" pitchFamily="18" charset="0"/>
              <a:cs typeface="Times New Roman" panose="02020603050405020304" pitchFamily="18" charset="0"/>
            </a:endParaRPr>
          </a:p>
          <a:p>
            <a:pPr marL="457200" lvl="1" indent="0" algn="just">
              <a:lnSpc>
                <a:spcPct val="115000"/>
              </a:lnSpc>
              <a:spcBef>
                <a:spcPts val="1200"/>
              </a:spcBef>
              <a:buSzPct val="80000"/>
            </a:pPr>
            <a:endParaRPr lang="pt-BR" sz="1400" b="1" dirty="0">
              <a:latin typeface="Times New Roman" panose="02020603050405020304" pitchFamily="18" charset="0"/>
              <a:cs typeface="Times New Roman" panose="02020603050405020304" pitchFamily="18" charset="0"/>
            </a:endParaRPr>
          </a:p>
          <a:p>
            <a:pPr marL="457200" lvl="1" indent="0" algn="just">
              <a:buSzPct val="80000"/>
            </a:pPr>
            <a:endParaRPr lang="pt-BR" sz="1400" b="1" dirty="0">
              <a:latin typeface="Times New Roman" panose="02020603050405020304" pitchFamily="18" charset="0"/>
              <a:cs typeface="Times New Roman" panose="02020603050405020304" pitchFamily="18" charset="0"/>
            </a:endParaRPr>
          </a:p>
          <a:p>
            <a:pPr marL="457200" lvl="1" indent="0" algn="just">
              <a:buSzPct val="80000"/>
            </a:pPr>
            <a:endParaRPr lang="pt-BR" sz="1200" b="1" dirty="0">
              <a:latin typeface="Times New Roman" panose="02020603050405020304" pitchFamily="18" charset="0"/>
              <a:cs typeface="Times New Roman" panose="02020603050405020304" pitchFamily="18" charset="0"/>
            </a:endParaRPr>
          </a:p>
          <a:p>
            <a:pPr marL="457200" lvl="1" indent="0" algn="just">
              <a:lnSpc>
                <a:spcPct val="115000"/>
              </a:lnSpc>
              <a:spcBef>
                <a:spcPts val="1200"/>
              </a:spcBef>
              <a:buSzPct val="80000"/>
            </a:pPr>
            <a:endParaRPr kumimoji="0" lang="pt-BR" sz="1400" i="0" u="none" strike="noStrike" kern="0" cap="none" spc="0" normalizeH="0" baseline="0" noProof="0" dirty="0">
              <a:ln>
                <a:noFill/>
              </a:ln>
              <a:solidFill>
                <a:srgbClr val="000000"/>
              </a:solidFill>
              <a:effectLst/>
              <a:uLnTx/>
              <a:uFillTx/>
              <a:latin typeface="Times New Roman" panose="02020603050405020304" pitchFamily="18" charset="0"/>
              <a:ea typeface="Times New Roman"/>
              <a:cs typeface="Times New Roman" panose="02020603050405020304" pitchFamily="18" charset="0"/>
              <a:sym typeface="Calibri"/>
            </a:endParaRPr>
          </a:p>
        </p:txBody>
      </p:sp>
      <p:sp>
        <p:nvSpPr>
          <p:cNvPr id="2" name="Google Shape;269;g21c0d7a2a9a_0_869">
            <a:extLst>
              <a:ext uri="{FF2B5EF4-FFF2-40B4-BE49-F238E27FC236}">
                <a16:creationId xmlns:a16="http://schemas.microsoft.com/office/drawing/2014/main" id="{95758A26-6823-B1E5-5D05-9BA05C8A34A4}"/>
              </a:ext>
            </a:extLst>
          </p:cNvPr>
          <p:cNvSpPr txBox="1">
            <a:spLocks/>
          </p:cNvSpPr>
          <p:nvPr/>
        </p:nvSpPr>
        <p:spPr>
          <a:xfrm>
            <a:off x="838350" y="357250"/>
            <a:ext cx="10515300" cy="1325100"/>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a:r>
              <a:rPr lang="pt-BR" sz="4000" b="1" dirty="0">
                <a:solidFill>
                  <a:srgbClr val="38761D"/>
                </a:solidFill>
                <a:latin typeface="Times New Roman"/>
                <a:ea typeface="Times New Roman"/>
                <a:cs typeface="Times New Roman"/>
                <a:sym typeface="Times New Roman"/>
              </a:rPr>
              <a:t>Meios de Pagamento</a:t>
            </a:r>
          </a:p>
          <a:p>
            <a:pPr algn="ctr"/>
            <a:r>
              <a:rPr lang="pt-BR" sz="3200" b="1" dirty="0">
                <a:solidFill>
                  <a:srgbClr val="38761D"/>
                </a:solidFill>
                <a:latin typeface="Times New Roman"/>
                <a:ea typeface="Times New Roman"/>
                <a:cs typeface="Times New Roman"/>
                <a:sym typeface="Times New Roman"/>
              </a:rPr>
              <a:t>Dispensados da Vinculação</a:t>
            </a:r>
          </a:p>
        </p:txBody>
      </p:sp>
      <p:sp>
        <p:nvSpPr>
          <p:cNvPr id="8" name="CaixaDeTexto 7">
            <a:extLst>
              <a:ext uri="{FF2B5EF4-FFF2-40B4-BE49-F238E27FC236}">
                <a16:creationId xmlns:a16="http://schemas.microsoft.com/office/drawing/2014/main" id="{1A62FF39-ACBF-6F1F-257E-870D84A6F28B}"/>
              </a:ext>
            </a:extLst>
          </p:cNvPr>
          <p:cNvSpPr txBox="1"/>
          <p:nvPr/>
        </p:nvSpPr>
        <p:spPr>
          <a:xfrm>
            <a:off x="1490869" y="1781735"/>
            <a:ext cx="4157720" cy="1565813"/>
          </a:xfrm>
          <a:prstGeom prst="rect">
            <a:avLst/>
          </a:prstGeom>
          <a:noFill/>
          <a:ln>
            <a:noFill/>
          </a:ln>
        </p:spPr>
        <p:txBody>
          <a:bodyPr wrap="square" rtlCol="0">
            <a:spAutoFit/>
          </a:bodyPr>
          <a:lstStyle/>
          <a:p>
            <a:pPr marL="457200" lvl="1" indent="0" algn="just">
              <a:lnSpc>
                <a:spcPct val="115000"/>
              </a:lnSpc>
              <a:spcBef>
                <a:spcPts val="1200"/>
              </a:spcBef>
              <a:buSzPct val="80000"/>
            </a:pPr>
            <a:r>
              <a:rPr lang="pt-BR" sz="2500" b="1" dirty="0">
                <a:solidFill>
                  <a:schemeClr val="accent1">
                    <a:lumMod val="75000"/>
                  </a:schemeClr>
                </a:solidFill>
                <a:latin typeface="Times New Roman" panose="02020603050405020304" pitchFamily="18" charset="0"/>
                <a:ea typeface="Times New Roman"/>
                <a:cs typeface="Times New Roman" panose="02020603050405020304" pitchFamily="18" charset="0"/>
                <a:sym typeface="Calibri"/>
              </a:rPr>
              <a:t>Dinheiro</a:t>
            </a:r>
          </a:p>
          <a:p>
            <a:pPr marL="457200" lvl="1" indent="0" algn="just">
              <a:buSzPct val="80000"/>
            </a:pPr>
            <a:r>
              <a:rPr lang="pt-BR" dirty="0">
                <a:latin typeface="Times New Roman" panose="02020603050405020304" pitchFamily="18" charset="0"/>
                <a:ea typeface="Times New Roman"/>
                <a:cs typeface="Times New Roman" panose="02020603050405020304" pitchFamily="18" charset="0"/>
                <a:sym typeface="Calibri"/>
              </a:rPr>
              <a:t>Pagamento realizado em dinheiro. </a:t>
            </a:r>
          </a:p>
          <a:p>
            <a:pPr marL="457200" lvl="1" indent="0" algn="just">
              <a:buSzPct val="80000"/>
            </a:pPr>
            <a:r>
              <a:rPr lang="pt-BR" b="1" dirty="0">
                <a:latin typeface="Times New Roman" panose="02020603050405020304" pitchFamily="18" charset="0"/>
                <a:ea typeface="Times New Roman"/>
                <a:cs typeface="Times New Roman" panose="02020603050405020304" pitchFamily="18" charset="0"/>
                <a:sym typeface="Calibri"/>
              </a:rPr>
              <a:t>(tPag = 01)</a:t>
            </a:r>
          </a:p>
          <a:p>
            <a:pPr marL="457200" lvl="1" indent="0" algn="just">
              <a:buSzPct val="80000"/>
            </a:pPr>
            <a:endParaRPr lang="pt-BR" sz="2500" b="1" dirty="0">
              <a:latin typeface="Times New Roman" panose="02020603050405020304" pitchFamily="18" charset="0"/>
              <a:ea typeface="Times New Roman"/>
              <a:cs typeface="Times New Roman" panose="02020603050405020304" pitchFamily="18" charset="0"/>
              <a:sym typeface="Calibri"/>
            </a:endParaRPr>
          </a:p>
          <a:p>
            <a:endParaRPr lang="pt-BR" dirty="0"/>
          </a:p>
        </p:txBody>
      </p:sp>
      <p:sp>
        <p:nvSpPr>
          <p:cNvPr id="9" name="CaixaDeTexto 8">
            <a:extLst>
              <a:ext uri="{FF2B5EF4-FFF2-40B4-BE49-F238E27FC236}">
                <a16:creationId xmlns:a16="http://schemas.microsoft.com/office/drawing/2014/main" id="{E6BD1216-0DB0-50B5-3E7F-78390A5C2031}"/>
              </a:ext>
            </a:extLst>
          </p:cNvPr>
          <p:cNvSpPr txBox="1"/>
          <p:nvPr/>
        </p:nvSpPr>
        <p:spPr>
          <a:xfrm>
            <a:off x="6778487" y="1758389"/>
            <a:ext cx="4157720" cy="1781257"/>
          </a:xfrm>
          <a:prstGeom prst="rect">
            <a:avLst/>
          </a:prstGeom>
          <a:noFill/>
          <a:ln>
            <a:noFill/>
          </a:ln>
        </p:spPr>
        <p:txBody>
          <a:bodyPr wrap="square" rtlCol="0">
            <a:spAutoFit/>
          </a:bodyPr>
          <a:lstStyle/>
          <a:p>
            <a:pPr marL="457200" lvl="1" indent="0" algn="just">
              <a:lnSpc>
                <a:spcPct val="115000"/>
              </a:lnSpc>
              <a:spcBef>
                <a:spcPts val="1200"/>
              </a:spcBef>
              <a:buSzPct val="80000"/>
            </a:pPr>
            <a:r>
              <a:rPr lang="pt-BR" sz="2500" b="1" dirty="0">
                <a:solidFill>
                  <a:schemeClr val="accent1">
                    <a:lumMod val="75000"/>
                  </a:schemeClr>
                </a:solidFill>
                <a:latin typeface="Times New Roman" panose="02020603050405020304" pitchFamily="18" charset="0"/>
                <a:ea typeface="Times New Roman"/>
                <a:cs typeface="Times New Roman" panose="02020603050405020304" pitchFamily="18" charset="0"/>
                <a:sym typeface="Calibri"/>
              </a:rPr>
              <a:t>Transferência Bancária</a:t>
            </a:r>
          </a:p>
          <a:p>
            <a:pPr marL="457200" lvl="1" indent="0" algn="just">
              <a:buSzPct val="80000"/>
            </a:pPr>
            <a:r>
              <a:rPr lang="pt-BR" dirty="0">
                <a:latin typeface="Times New Roman" panose="02020603050405020304" pitchFamily="18" charset="0"/>
                <a:ea typeface="Times New Roman"/>
                <a:cs typeface="Times New Roman" panose="02020603050405020304" pitchFamily="18" charset="0"/>
                <a:sym typeface="Calibri"/>
              </a:rPr>
              <a:t>Pagamento realizado por meio de transferência bancária. </a:t>
            </a:r>
          </a:p>
          <a:p>
            <a:pPr marL="457200" lvl="1" indent="0" algn="just">
              <a:buSzPct val="80000"/>
            </a:pPr>
            <a:r>
              <a:rPr lang="pt-BR" b="1" dirty="0">
                <a:latin typeface="Times New Roman" panose="02020603050405020304" pitchFamily="18" charset="0"/>
                <a:ea typeface="Times New Roman"/>
                <a:cs typeface="Times New Roman" panose="02020603050405020304" pitchFamily="18" charset="0"/>
                <a:sym typeface="Calibri"/>
              </a:rPr>
              <a:t>(tPag = 18)</a:t>
            </a:r>
          </a:p>
          <a:p>
            <a:pPr marL="457200" lvl="1" indent="0" algn="just">
              <a:buSzPct val="80000"/>
            </a:pPr>
            <a:endParaRPr lang="pt-BR" sz="2500" b="1" dirty="0">
              <a:latin typeface="Times New Roman" panose="02020603050405020304" pitchFamily="18" charset="0"/>
              <a:ea typeface="Times New Roman"/>
              <a:cs typeface="Times New Roman" panose="02020603050405020304" pitchFamily="18" charset="0"/>
              <a:sym typeface="Calibri"/>
            </a:endParaRPr>
          </a:p>
          <a:p>
            <a:endParaRPr lang="pt-BR" dirty="0"/>
          </a:p>
        </p:txBody>
      </p:sp>
      <p:sp>
        <p:nvSpPr>
          <p:cNvPr id="14" name="CaixaDeTexto 13">
            <a:extLst>
              <a:ext uri="{FF2B5EF4-FFF2-40B4-BE49-F238E27FC236}">
                <a16:creationId xmlns:a16="http://schemas.microsoft.com/office/drawing/2014/main" id="{663E196F-DF61-30E7-67B0-AB6D1372C25B}"/>
              </a:ext>
            </a:extLst>
          </p:cNvPr>
          <p:cNvSpPr txBox="1"/>
          <p:nvPr/>
        </p:nvSpPr>
        <p:spPr>
          <a:xfrm>
            <a:off x="1490869" y="4008003"/>
            <a:ext cx="4157720" cy="2049022"/>
          </a:xfrm>
          <a:prstGeom prst="rect">
            <a:avLst/>
          </a:prstGeom>
          <a:noFill/>
          <a:ln>
            <a:noFill/>
          </a:ln>
        </p:spPr>
        <p:txBody>
          <a:bodyPr wrap="square" rtlCol="0">
            <a:spAutoFit/>
          </a:bodyPr>
          <a:lstStyle/>
          <a:p>
            <a:pPr marL="457200" marR="0" lvl="1" indent="0" algn="just" defTabSz="914400" rtl="0" eaLnBrk="1" fontAlgn="auto" latinLnBrk="0" hangingPunct="1">
              <a:lnSpc>
                <a:spcPct val="115000"/>
              </a:lnSpc>
              <a:spcBef>
                <a:spcPts val="1200"/>
              </a:spcBef>
              <a:spcAft>
                <a:spcPts val="0"/>
              </a:spcAft>
              <a:buClr>
                <a:srgbClr val="000000"/>
              </a:buClr>
              <a:buSzPct val="80000"/>
              <a:buFont typeface="Arial"/>
              <a:buNone/>
              <a:tabLst/>
              <a:defRPr/>
            </a:pPr>
            <a:r>
              <a:rPr kumimoji="0" lang="pt-BR" sz="2500" b="1" i="0" u="none" strike="noStrike" kern="0" cap="none" spc="0" normalizeH="0" baseline="0" noProof="0" dirty="0">
                <a:ln>
                  <a:noFill/>
                </a:ln>
                <a:solidFill>
                  <a:schemeClr val="accent1">
                    <a:lumMod val="75000"/>
                  </a:schemeClr>
                </a:solidFill>
                <a:effectLst/>
                <a:uLnTx/>
                <a:uFillTx/>
                <a:latin typeface="Times New Roman" panose="02020603050405020304" pitchFamily="18" charset="0"/>
                <a:ea typeface="Times New Roman"/>
                <a:cs typeface="Times New Roman" panose="02020603050405020304" pitchFamily="18" charset="0"/>
                <a:sym typeface="Calibri"/>
              </a:rPr>
              <a:t>PIX </a:t>
            </a:r>
            <a:r>
              <a:rPr lang="pt-BR" sz="2500" b="1" dirty="0">
                <a:solidFill>
                  <a:schemeClr val="accent1">
                    <a:lumMod val="75000"/>
                  </a:schemeClr>
                </a:solidFill>
                <a:latin typeface="Times New Roman" panose="02020603050405020304" pitchFamily="18" charset="0"/>
                <a:ea typeface="Times New Roman"/>
                <a:cs typeface="Times New Roman" panose="02020603050405020304" pitchFamily="18" charset="0"/>
                <a:sym typeface="Calibri"/>
              </a:rPr>
              <a:t>Estático</a:t>
            </a:r>
            <a:endParaRPr kumimoji="0" lang="pt-BR" sz="2500" b="1" i="0" u="none" strike="noStrike" kern="0" cap="none" spc="0" normalizeH="0" baseline="0" noProof="0" dirty="0">
              <a:ln>
                <a:noFill/>
              </a:ln>
              <a:solidFill>
                <a:schemeClr val="accent1">
                  <a:lumMod val="75000"/>
                </a:schemeClr>
              </a:solidFill>
              <a:effectLst/>
              <a:uLnTx/>
              <a:uFillTx/>
              <a:latin typeface="Times New Roman" panose="02020603050405020304" pitchFamily="18" charset="0"/>
              <a:ea typeface="Times New Roman"/>
              <a:cs typeface="Times New Roman" panose="02020603050405020304" pitchFamily="18" charset="0"/>
              <a:sym typeface="Calibri"/>
            </a:endParaRPr>
          </a:p>
          <a:p>
            <a:pPr marL="457200" marR="0" lvl="1" indent="0" algn="just" defTabSz="914400" rtl="0" eaLnBrk="1" fontAlgn="auto" latinLnBrk="0" hangingPunct="1">
              <a:lnSpc>
                <a:spcPct val="115000"/>
              </a:lnSpc>
              <a:spcBef>
                <a:spcPts val="1200"/>
              </a:spcBef>
              <a:spcAft>
                <a:spcPts val="0"/>
              </a:spcAft>
              <a:buClr>
                <a:srgbClr val="000000"/>
              </a:buClr>
              <a:buSzPct val="80000"/>
              <a:buFont typeface="Arial"/>
              <a:buNone/>
              <a:tabLst/>
              <a:defRPr/>
            </a:pPr>
            <a:r>
              <a:rPr kumimoji="0" lang="pt-BR" sz="1400" b="0" i="0" u="none" strike="noStrike" kern="0" cap="none" spc="0" normalizeH="0" baseline="0" noProof="0" dirty="0">
                <a:ln>
                  <a:noFill/>
                </a:ln>
                <a:solidFill>
                  <a:srgbClr val="000000"/>
                </a:solidFill>
                <a:effectLst/>
                <a:uLnTx/>
                <a:uFillTx/>
                <a:latin typeface="Times New Roman" panose="02020603050405020304" pitchFamily="18" charset="0"/>
                <a:ea typeface="Times New Roman"/>
                <a:cs typeface="Times New Roman" panose="02020603050405020304" pitchFamily="18" charset="0"/>
                <a:sym typeface="Calibri"/>
              </a:rPr>
              <a:t>Pagamento instantâneo via PIX, na modalidade </a:t>
            </a:r>
            <a:r>
              <a:rPr lang="pt-BR" dirty="0">
                <a:latin typeface="Times New Roman" panose="02020603050405020304" pitchFamily="18" charset="0"/>
                <a:ea typeface="Times New Roman"/>
                <a:cs typeface="Times New Roman" panose="02020603050405020304" pitchFamily="18" charset="0"/>
                <a:sym typeface="Calibri"/>
              </a:rPr>
              <a:t>estática</a:t>
            </a:r>
            <a:r>
              <a:rPr kumimoji="0" lang="pt-BR" sz="1400" b="0" i="0" u="none" strike="noStrike" kern="0" cap="none" spc="0" normalizeH="0" baseline="0" noProof="0" dirty="0">
                <a:ln>
                  <a:noFill/>
                </a:ln>
                <a:solidFill>
                  <a:srgbClr val="000000"/>
                </a:solidFill>
                <a:effectLst/>
                <a:uLnTx/>
                <a:uFillTx/>
                <a:latin typeface="Times New Roman" panose="02020603050405020304" pitchFamily="18" charset="0"/>
                <a:ea typeface="Times New Roman"/>
                <a:cs typeface="Times New Roman" panose="02020603050405020304" pitchFamily="18" charset="0"/>
                <a:sym typeface="Calibri"/>
              </a:rPr>
              <a:t> - QR Code estático ou por meio de transferência. </a:t>
            </a:r>
            <a:r>
              <a:rPr kumimoji="0" lang="pt-BR" sz="1400" b="1" i="0" u="none" strike="noStrike" kern="0" cap="none" spc="0" normalizeH="0" baseline="0" noProof="0" dirty="0">
                <a:ln>
                  <a:noFill/>
                </a:ln>
                <a:solidFill>
                  <a:srgbClr val="000000"/>
                </a:solidFill>
                <a:effectLst/>
                <a:uLnTx/>
                <a:uFillTx/>
                <a:latin typeface="Times New Roman" panose="02020603050405020304" pitchFamily="18" charset="0"/>
                <a:ea typeface="Times New Roman"/>
                <a:cs typeface="Times New Roman" panose="02020603050405020304" pitchFamily="18" charset="0"/>
                <a:sym typeface="Calibri"/>
              </a:rPr>
              <a:t>(tPag = </a:t>
            </a:r>
            <a:r>
              <a:rPr lang="pt-BR" b="1" dirty="0">
                <a:latin typeface="Times New Roman" panose="02020603050405020304" pitchFamily="18" charset="0"/>
                <a:ea typeface="Times New Roman"/>
                <a:cs typeface="Times New Roman" panose="02020603050405020304" pitchFamily="18" charset="0"/>
                <a:sym typeface="Calibri"/>
              </a:rPr>
              <a:t>20</a:t>
            </a:r>
            <a:r>
              <a:rPr kumimoji="0" lang="pt-BR" sz="1400" b="1" i="0" u="none" strike="noStrike" kern="0" cap="none" spc="0" normalizeH="0" baseline="0" noProof="0" dirty="0">
                <a:ln>
                  <a:noFill/>
                </a:ln>
                <a:solidFill>
                  <a:srgbClr val="000000"/>
                </a:solidFill>
                <a:effectLst/>
                <a:uLnTx/>
                <a:uFillTx/>
                <a:latin typeface="Times New Roman" panose="02020603050405020304" pitchFamily="18" charset="0"/>
                <a:ea typeface="Times New Roman"/>
                <a:cs typeface="Times New Roman" panose="02020603050405020304" pitchFamily="18" charset="0"/>
                <a:sym typeface="Calibri"/>
              </a:rPr>
              <a:t>) </a:t>
            </a:r>
          </a:p>
          <a:p>
            <a:pPr marL="457200" marR="0" lvl="1" indent="0" algn="just" defTabSz="914400" rtl="0" eaLnBrk="1" fontAlgn="auto" latinLnBrk="0" hangingPunct="1">
              <a:lnSpc>
                <a:spcPct val="115000"/>
              </a:lnSpc>
              <a:spcBef>
                <a:spcPts val="1200"/>
              </a:spcBef>
              <a:spcAft>
                <a:spcPts val="0"/>
              </a:spcAft>
              <a:buClr>
                <a:srgbClr val="000000"/>
              </a:buClr>
              <a:buSzPct val="80000"/>
              <a:buFont typeface="Arial"/>
              <a:buNone/>
              <a:tabLst/>
              <a:defRPr/>
            </a:pPr>
            <a:endParaRPr kumimoji="0" lang="pt-BR" sz="1400" b="1" i="0" u="none" strike="noStrike" kern="0" cap="none" spc="0" normalizeH="0" baseline="0" noProof="0" dirty="0">
              <a:ln>
                <a:noFill/>
              </a:ln>
              <a:solidFill>
                <a:srgbClr val="000000"/>
              </a:solidFill>
              <a:effectLst/>
              <a:uLnTx/>
              <a:uFillTx/>
              <a:latin typeface="Times New Roman" panose="02020603050405020304" pitchFamily="18" charset="0"/>
              <a:ea typeface="Times New Roman"/>
              <a:cs typeface="Times New Roman" panose="02020603050405020304" pitchFamily="18" charset="0"/>
              <a:sym typeface="Calibri"/>
            </a:endParaRPr>
          </a:p>
          <a:p>
            <a:endParaRPr lang="pt-BR" dirty="0"/>
          </a:p>
        </p:txBody>
      </p:sp>
      <p:sp>
        <p:nvSpPr>
          <p:cNvPr id="15" name="CaixaDeTexto 14">
            <a:extLst>
              <a:ext uri="{FF2B5EF4-FFF2-40B4-BE49-F238E27FC236}">
                <a16:creationId xmlns:a16="http://schemas.microsoft.com/office/drawing/2014/main" id="{CF5219E7-99F2-A5A5-B519-391C96CF65F9}"/>
              </a:ext>
            </a:extLst>
          </p:cNvPr>
          <p:cNvSpPr txBox="1"/>
          <p:nvPr/>
        </p:nvSpPr>
        <p:spPr>
          <a:xfrm>
            <a:off x="6797541" y="4014063"/>
            <a:ext cx="4157720" cy="2254913"/>
          </a:xfrm>
          <a:prstGeom prst="rect">
            <a:avLst/>
          </a:prstGeom>
          <a:noFill/>
          <a:ln>
            <a:noFill/>
          </a:ln>
        </p:spPr>
        <p:txBody>
          <a:bodyPr wrap="square" rtlCol="0">
            <a:spAutoFit/>
          </a:bodyPr>
          <a:lstStyle/>
          <a:p>
            <a:pPr marL="457200" marR="0" lvl="1" indent="0" defTabSz="914400" rtl="0" eaLnBrk="1" fontAlgn="auto" latinLnBrk="0" hangingPunct="1">
              <a:lnSpc>
                <a:spcPct val="115000"/>
              </a:lnSpc>
              <a:spcBef>
                <a:spcPts val="1200"/>
              </a:spcBef>
              <a:spcAft>
                <a:spcPts val="0"/>
              </a:spcAft>
              <a:buClr>
                <a:srgbClr val="000000"/>
              </a:buClr>
              <a:buSzPct val="80000"/>
              <a:buFont typeface="Arial"/>
              <a:buNone/>
              <a:tabLst/>
              <a:defRPr/>
            </a:pPr>
            <a:r>
              <a:rPr kumimoji="0" lang="pt-BR" sz="2500" b="1" i="0" u="none" strike="noStrike" kern="0" cap="none" spc="0" normalizeH="0" baseline="0" noProof="0" dirty="0">
                <a:ln>
                  <a:noFill/>
                </a:ln>
                <a:solidFill>
                  <a:schemeClr val="accent1">
                    <a:lumMod val="75000"/>
                  </a:schemeClr>
                </a:solidFill>
                <a:effectLst/>
                <a:uLnTx/>
                <a:uFillTx/>
                <a:latin typeface="Times New Roman" panose="02020603050405020304" pitchFamily="18" charset="0"/>
                <a:ea typeface="Times New Roman"/>
                <a:cs typeface="Times New Roman" panose="02020603050405020304" pitchFamily="18" charset="0"/>
                <a:sym typeface="Calibri"/>
              </a:rPr>
              <a:t>Outros </a:t>
            </a:r>
            <a:r>
              <a:rPr lang="pt-BR" sz="2500" b="1" dirty="0">
                <a:solidFill>
                  <a:schemeClr val="accent1">
                    <a:lumMod val="75000"/>
                  </a:schemeClr>
                </a:solidFill>
                <a:latin typeface="Times New Roman" panose="02020603050405020304" pitchFamily="18" charset="0"/>
                <a:ea typeface="Times New Roman"/>
                <a:cs typeface="Times New Roman" panose="02020603050405020304" pitchFamily="18" charset="0"/>
                <a:sym typeface="Calibri"/>
              </a:rPr>
              <a:t>Tipos de Pagamento</a:t>
            </a:r>
            <a:endParaRPr kumimoji="0" lang="pt-BR" sz="2500" b="1" i="0" u="none" strike="noStrike" kern="0" cap="none" spc="0" normalizeH="0" baseline="0" noProof="0" dirty="0">
              <a:ln>
                <a:noFill/>
              </a:ln>
              <a:solidFill>
                <a:schemeClr val="accent1">
                  <a:lumMod val="75000"/>
                </a:schemeClr>
              </a:solidFill>
              <a:effectLst/>
              <a:uLnTx/>
              <a:uFillTx/>
              <a:latin typeface="Times New Roman" panose="02020603050405020304" pitchFamily="18" charset="0"/>
              <a:ea typeface="Times New Roman"/>
              <a:cs typeface="Times New Roman" panose="02020603050405020304" pitchFamily="18" charset="0"/>
              <a:sym typeface="Calibri"/>
            </a:endParaRPr>
          </a:p>
          <a:p>
            <a:pPr marL="457200" marR="0" lvl="1" indent="0" algn="just" defTabSz="914400" rtl="0" eaLnBrk="1" fontAlgn="auto" latinLnBrk="0" hangingPunct="1">
              <a:lnSpc>
                <a:spcPct val="115000"/>
              </a:lnSpc>
              <a:spcBef>
                <a:spcPts val="1200"/>
              </a:spcBef>
              <a:spcAft>
                <a:spcPts val="0"/>
              </a:spcAft>
              <a:buClr>
                <a:srgbClr val="000000"/>
              </a:buClr>
              <a:buSzPct val="80000"/>
              <a:buFont typeface="Arial"/>
              <a:buNone/>
              <a:tabLst/>
              <a:defRPr/>
            </a:pPr>
            <a:r>
              <a:rPr kumimoji="0" lang="pt-BR" sz="1400" b="0" i="0" u="none" strike="noStrike" kern="0" cap="none" spc="0" normalizeH="0" baseline="0" noProof="0" dirty="0">
                <a:ln>
                  <a:noFill/>
                </a:ln>
                <a:solidFill>
                  <a:srgbClr val="000000"/>
                </a:solidFill>
                <a:effectLst/>
                <a:uLnTx/>
                <a:uFillTx/>
                <a:latin typeface="Times New Roman" panose="02020603050405020304" pitchFamily="18" charset="0"/>
                <a:ea typeface="Times New Roman"/>
                <a:cs typeface="Times New Roman" panose="02020603050405020304" pitchFamily="18" charset="0"/>
                <a:sym typeface="Calibri"/>
              </a:rPr>
              <a:t>Pagamento eletrônico que não seja gerado código de autorização individualizado para cada operação de venda de mercadoria.</a:t>
            </a:r>
          </a:p>
          <a:p>
            <a:pPr marL="457200" marR="0" lvl="1" indent="0" algn="just" defTabSz="914400" rtl="0" eaLnBrk="1" fontAlgn="auto" latinLnBrk="0" hangingPunct="1">
              <a:lnSpc>
                <a:spcPct val="115000"/>
              </a:lnSpc>
              <a:spcBef>
                <a:spcPts val="1200"/>
              </a:spcBef>
              <a:spcAft>
                <a:spcPts val="0"/>
              </a:spcAft>
              <a:buClr>
                <a:srgbClr val="000000"/>
              </a:buClr>
              <a:buSzPct val="80000"/>
              <a:buFont typeface="Arial"/>
              <a:buNone/>
              <a:tabLst/>
              <a:defRPr/>
            </a:pPr>
            <a:endParaRPr lang="pt-BR" dirty="0"/>
          </a:p>
        </p:txBody>
      </p:sp>
      <p:cxnSp>
        <p:nvCxnSpPr>
          <p:cNvPr id="27" name="Conector reto 26">
            <a:extLst>
              <a:ext uri="{FF2B5EF4-FFF2-40B4-BE49-F238E27FC236}">
                <a16:creationId xmlns:a16="http://schemas.microsoft.com/office/drawing/2014/main" id="{FF9DDBDC-5B32-F847-7E20-7CDA9AA07541}"/>
              </a:ext>
            </a:extLst>
          </p:cNvPr>
          <p:cNvCxnSpPr/>
          <p:nvPr/>
        </p:nvCxnSpPr>
        <p:spPr>
          <a:xfrm>
            <a:off x="1007165" y="3677471"/>
            <a:ext cx="1017767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9" name="Conector reto 28">
            <a:extLst>
              <a:ext uri="{FF2B5EF4-FFF2-40B4-BE49-F238E27FC236}">
                <a16:creationId xmlns:a16="http://schemas.microsoft.com/office/drawing/2014/main" id="{75482D2C-C19F-C06E-8013-C143CE7A151C}"/>
              </a:ext>
            </a:extLst>
          </p:cNvPr>
          <p:cNvCxnSpPr>
            <a:cxnSpLocks/>
          </p:cNvCxnSpPr>
          <p:nvPr/>
        </p:nvCxnSpPr>
        <p:spPr>
          <a:xfrm>
            <a:off x="6096000" y="1801613"/>
            <a:ext cx="0" cy="4122102"/>
          </a:xfrm>
          <a:prstGeom prst="line">
            <a:avLst/>
          </a:prstGeom>
        </p:spPr>
        <p:style>
          <a:lnRef idx="1">
            <a:schemeClr val="accent1"/>
          </a:lnRef>
          <a:fillRef idx="0">
            <a:schemeClr val="accent1"/>
          </a:fillRef>
          <a:effectRef idx="0">
            <a:schemeClr val="accent1"/>
          </a:effectRef>
          <a:fontRef idx="minor">
            <a:schemeClr val="tx1"/>
          </a:fontRef>
        </p:style>
      </p:cxnSp>
      <p:sp>
        <p:nvSpPr>
          <p:cNvPr id="32" name="Onda 31">
            <a:extLst>
              <a:ext uri="{FF2B5EF4-FFF2-40B4-BE49-F238E27FC236}">
                <a16:creationId xmlns:a16="http://schemas.microsoft.com/office/drawing/2014/main" id="{39879D89-F836-8EBC-EE89-2D8AE45F898A}"/>
              </a:ext>
            </a:extLst>
          </p:cNvPr>
          <p:cNvSpPr/>
          <p:nvPr/>
        </p:nvSpPr>
        <p:spPr>
          <a:xfrm rot="19293143">
            <a:off x="31373" y="301620"/>
            <a:ext cx="1144505" cy="500003"/>
          </a:xfrm>
          <a:prstGeom prst="wave">
            <a:avLst/>
          </a:prstGeom>
          <a:solidFill>
            <a:schemeClr val="bg1"/>
          </a:solidFill>
          <a:ln>
            <a:solidFill>
              <a:schemeClr val="bg1">
                <a:lumMod val="50000"/>
              </a:schemeClr>
            </a:solidFill>
          </a:ln>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r>
              <a:rPr lang="pt-BR" b="1" dirty="0">
                <a:solidFill>
                  <a:srgbClr val="38761D"/>
                </a:solidFill>
                <a:latin typeface="Times New Roman" panose="02020603050405020304" pitchFamily="18" charset="0"/>
                <a:cs typeface="Times New Roman" panose="02020603050405020304" pitchFamily="18" charset="0"/>
              </a:rPr>
              <a:t>IN 87/2025</a:t>
            </a:r>
          </a:p>
        </p:txBody>
      </p:sp>
      <p:pic>
        <p:nvPicPr>
          <p:cNvPr id="4" name="Gráfico 3" descr="Dinheiro">
            <a:extLst>
              <a:ext uri="{FF2B5EF4-FFF2-40B4-BE49-F238E27FC236}">
                <a16:creationId xmlns:a16="http://schemas.microsoft.com/office/drawing/2014/main" id="{1DAEAE59-4D0F-9CF8-9CD5-2A7D5E74FB3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236739" y="1833762"/>
            <a:ext cx="695423" cy="695423"/>
          </a:xfrm>
          <a:prstGeom prst="rect">
            <a:avLst/>
          </a:prstGeom>
        </p:spPr>
      </p:pic>
      <p:pic>
        <p:nvPicPr>
          <p:cNvPr id="6" name="Gráfico 5" descr="Labirinto">
            <a:extLst>
              <a:ext uri="{FF2B5EF4-FFF2-40B4-BE49-F238E27FC236}">
                <a16:creationId xmlns:a16="http://schemas.microsoft.com/office/drawing/2014/main" id="{783C56CA-67E0-D640-8EA4-0E36D979F06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225713" y="4046306"/>
            <a:ext cx="717474" cy="717474"/>
          </a:xfrm>
          <a:prstGeom prst="rect">
            <a:avLst/>
          </a:prstGeom>
        </p:spPr>
      </p:pic>
      <p:pic>
        <p:nvPicPr>
          <p:cNvPr id="10" name="Gráfico 9" descr="Banco">
            <a:extLst>
              <a:ext uri="{FF2B5EF4-FFF2-40B4-BE49-F238E27FC236}">
                <a16:creationId xmlns:a16="http://schemas.microsoft.com/office/drawing/2014/main" id="{C2DD435F-CEFC-509E-7C33-AC008BA0F8E9}"/>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543412" y="1808268"/>
            <a:ext cx="695423" cy="695423"/>
          </a:xfrm>
          <a:prstGeom prst="rect">
            <a:avLst/>
          </a:prstGeom>
        </p:spPr>
      </p:pic>
      <p:pic>
        <p:nvPicPr>
          <p:cNvPr id="12" name="Gráfico 11" descr="Cheque bancário">
            <a:extLst>
              <a:ext uri="{FF2B5EF4-FFF2-40B4-BE49-F238E27FC236}">
                <a16:creationId xmlns:a16="http://schemas.microsoft.com/office/drawing/2014/main" id="{2B669D5C-0D60-C96E-E57A-8A281240CF05}"/>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486254" y="3960845"/>
            <a:ext cx="752581" cy="752581"/>
          </a:xfrm>
          <a:prstGeom prst="rect">
            <a:avLst/>
          </a:prstGeom>
        </p:spPr>
      </p:pic>
      <p:sp>
        <p:nvSpPr>
          <p:cNvPr id="16" name="CaixaDeTexto 15">
            <a:extLst>
              <a:ext uri="{FF2B5EF4-FFF2-40B4-BE49-F238E27FC236}">
                <a16:creationId xmlns:a16="http://schemas.microsoft.com/office/drawing/2014/main" id="{77287720-0DE1-4128-9894-C6E262C01585}"/>
              </a:ext>
            </a:extLst>
          </p:cNvPr>
          <p:cNvSpPr txBox="1"/>
          <p:nvPr/>
        </p:nvSpPr>
        <p:spPr>
          <a:xfrm>
            <a:off x="422568" y="5923715"/>
            <a:ext cx="5673432" cy="861774"/>
          </a:xfrm>
          <a:prstGeom prst="rect">
            <a:avLst/>
          </a:prstGeom>
          <a:noFill/>
        </p:spPr>
        <p:txBody>
          <a:bodyPr wrap="square" rtlCol="0">
            <a:spAutoFit/>
          </a:bodyPr>
          <a:lstStyle/>
          <a:p>
            <a:pPr marL="457200" lvl="1" indent="0">
              <a:buSzPct val="80000"/>
            </a:pPr>
            <a:r>
              <a:rPr lang="pt-BR" sz="1200" b="1" dirty="0">
                <a:latin typeface="Times New Roman" panose="02020603050405020304" pitchFamily="18" charset="0"/>
                <a:cs typeface="Times New Roman" panose="02020603050405020304" pitchFamily="18" charset="0"/>
              </a:rPr>
              <a:t>Fonte: </a:t>
            </a:r>
            <a:r>
              <a:rPr lang="pt-BR" sz="1200" dirty="0">
                <a:latin typeface="Times New Roman" panose="02020603050405020304" pitchFamily="18" charset="0"/>
                <a:ea typeface="Times New Roman"/>
                <a:cs typeface="Times New Roman" panose="02020603050405020304" pitchFamily="18" charset="0"/>
                <a:sym typeface="Calibri"/>
              </a:rPr>
              <a:t>Nota Técnica 2020.006, versão 1.31</a:t>
            </a:r>
          </a:p>
          <a:p>
            <a:pPr marL="457200" lvl="1" indent="0">
              <a:buSzPct val="80000"/>
            </a:pPr>
            <a:r>
              <a:rPr lang="pt-BR" sz="1200" dirty="0">
                <a:latin typeface="Times New Roman" panose="02020603050405020304" pitchFamily="18" charset="0"/>
                <a:ea typeface="Times New Roman"/>
                <a:cs typeface="Times New Roman" panose="02020603050405020304" pitchFamily="18" charset="0"/>
                <a:sym typeface="Calibri"/>
              </a:rPr>
              <a:t>	Informe Técnico 2024.002</a:t>
            </a:r>
          </a:p>
          <a:p>
            <a:pPr marL="457200" lvl="1" indent="0">
              <a:buSzPct val="80000"/>
            </a:pPr>
            <a:r>
              <a:rPr lang="pt-BR" sz="1200" dirty="0">
                <a:latin typeface="Times New Roman" panose="02020603050405020304" pitchFamily="18" charset="0"/>
                <a:ea typeface="Times New Roman"/>
                <a:cs typeface="Times New Roman" panose="02020603050405020304" pitchFamily="18" charset="0"/>
                <a:sym typeface="Calibri"/>
              </a:rPr>
              <a:t>            Tabela de Códigos de Meios de Pagamentos, publicada em 07/06/2024</a:t>
            </a:r>
          </a:p>
          <a:p>
            <a:endParaRPr lang="pt-BR" dirty="0"/>
          </a:p>
        </p:txBody>
      </p:sp>
    </p:spTree>
    <p:extLst>
      <p:ext uri="{BB962C8B-B14F-4D97-AF65-F5344CB8AC3E}">
        <p14:creationId xmlns:p14="http://schemas.microsoft.com/office/powerpoint/2010/main" val="23036963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67">
          <a:extLst>
            <a:ext uri="{FF2B5EF4-FFF2-40B4-BE49-F238E27FC236}">
              <a16:creationId xmlns:a16="http://schemas.microsoft.com/office/drawing/2014/main" id="{226BEBBF-22FD-A2DE-D0E4-2AA3D181F732}"/>
            </a:ext>
          </a:extLst>
        </p:cNvPr>
        <p:cNvGrpSpPr/>
        <p:nvPr/>
      </p:nvGrpSpPr>
      <p:grpSpPr>
        <a:xfrm>
          <a:off x="0" y="0"/>
          <a:ext cx="0" cy="0"/>
          <a:chOff x="0" y="0"/>
          <a:chExt cx="0" cy="0"/>
        </a:xfrm>
      </p:grpSpPr>
      <p:sp>
        <p:nvSpPr>
          <p:cNvPr id="268" name="Google Shape;268;p3">
            <a:extLst>
              <a:ext uri="{FF2B5EF4-FFF2-40B4-BE49-F238E27FC236}">
                <a16:creationId xmlns:a16="http://schemas.microsoft.com/office/drawing/2014/main" id="{D2F3D46F-08DB-0520-EE2B-50C5D882342F}"/>
              </a:ext>
            </a:extLst>
          </p:cNvPr>
          <p:cNvSpPr txBox="1">
            <a:spLocks noGrp="1"/>
          </p:cNvSpPr>
          <p:nvPr>
            <p:ph type="body" idx="4294967295"/>
          </p:nvPr>
        </p:nvSpPr>
        <p:spPr>
          <a:xfrm>
            <a:off x="838350" y="1576874"/>
            <a:ext cx="10515300" cy="858214"/>
          </a:xfrm>
          <a:prstGeom prst="rect">
            <a:avLst/>
          </a:prstGeom>
          <a:noFill/>
          <a:ln>
            <a:noFill/>
          </a:ln>
        </p:spPr>
        <p:txBody>
          <a:bodyPr spcFirstLastPara="1" wrap="square" lIns="91425" tIns="45700" rIns="91425" bIns="45700" anchor="t" anchorCtr="0">
            <a:noAutofit/>
          </a:bodyPr>
          <a:lstStyle/>
          <a:p>
            <a:pPr marL="457200" lvl="1" indent="0" algn="ctr">
              <a:lnSpc>
                <a:spcPct val="115000"/>
              </a:lnSpc>
              <a:spcBef>
                <a:spcPts val="1200"/>
              </a:spcBef>
              <a:buSzPct val="80000"/>
            </a:pPr>
            <a:r>
              <a:rPr kumimoji="0" lang="pt-BR" sz="2800" b="1" i="0" u="none" strike="noStrike" kern="0" cap="none" spc="0" normalizeH="0" baseline="0" noProof="0" dirty="0">
                <a:ln>
                  <a:noFill/>
                </a:ln>
                <a:solidFill>
                  <a:srgbClr val="FF0000"/>
                </a:solidFill>
                <a:effectLst/>
                <a:uLnTx/>
                <a:uFillTx/>
                <a:latin typeface="Times New Roman" panose="02020603050405020304" pitchFamily="18" charset="0"/>
                <a:ea typeface="Times New Roman"/>
                <a:cs typeface="Times New Roman" panose="02020603050405020304" pitchFamily="18" charset="0"/>
                <a:sym typeface="Calibri"/>
              </a:rPr>
              <a:t>Importante!!!</a:t>
            </a:r>
          </a:p>
          <a:p>
            <a:pPr marL="457200" lvl="1" indent="0" algn="just">
              <a:lnSpc>
                <a:spcPct val="115000"/>
              </a:lnSpc>
              <a:spcBef>
                <a:spcPts val="1200"/>
              </a:spcBef>
              <a:buSzPct val="80000"/>
            </a:pPr>
            <a:endParaRPr kumimoji="0" lang="pt-BR" sz="1400" i="0" u="none" strike="noStrike" kern="0" cap="none" spc="0" normalizeH="0" baseline="0" noProof="0" dirty="0">
              <a:ln>
                <a:noFill/>
              </a:ln>
              <a:solidFill>
                <a:srgbClr val="000000"/>
              </a:solidFill>
              <a:effectLst/>
              <a:uLnTx/>
              <a:uFillTx/>
              <a:latin typeface="Times New Roman" panose="02020603050405020304" pitchFamily="18" charset="0"/>
              <a:ea typeface="Times New Roman"/>
              <a:cs typeface="Times New Roman" panose="02020603050405020304" pitchFamily="18" charset="0"/>
              <a:sym typeface="Calibri"/>
            </a:endParaRPr>
          </a:p>
          <a:p>
            <a:pPr marL="457200" lvl="1" indent="0" algn="just">
              <a:lnSpc>
                <a:spcPct val="115000"/>
              </a:lnSpc>
              <a:spcBef>
                <a:spcPts val="1200"/>
              </a:spcBef>
              <a:buSzPct val="80000"/>
            </a:pPr>
            <a:endParaRPr lang="pt-BR" sz="1400" dirty="0">
              <a:latin typeface="Times New Roman" panose="02020603050405020304" pitchFamily="18" charset="0"/>
              <a:ea typeface="Times New Roman"/>
              <a:cs typeface="Times New Roman" panose="02020603050405020304" pitchFamily="18" charset="0"/>
              <a:sym typeface="Calibri"/>
            </a:endParaRPr>
          </a:p>
          <a:p>
            <a:pPr marL="457200" lvl="1" indent="0" algn="just">
              <a:lnSpc>
                <a:spcPct val="115000"/>
              </a:lnSpc>
              <a:spcBef>
                <a:spcPts val="1200"/>
              </a:spcBef>
              <a:buSzPct val="80000"/>
            </a:pPr>
            <a:endParaRPr kumimoji="0" lang="pt-BR" sz="1400" i="0" u="none" strike="noStrike" kern="0" cap="none" spc="0" normalizeH="0" baseline="0" noProof="0" dirty="0">
              <a:ln>
                <a:noFill/>
              </a:ln>
              <a:solidFill>
                <a:srgbClr val="000000"/>
              </a:solidFill>
              <a:effectLst/>
              <a:uLnTx/>
              <a:uFillTx/>
              <a:latin typeface="Times New Roman" panose="02020603050405020304" pitchFamily="18" charset="0"/>
              <a:ea typeface="Times New Roman"/>
              <a:cs typeface="Times New Roman" panose="02020603050405020304" pitchFamily="18" charset="0"/>
              <a:sym typeface="Calibri"/>
            </a:endParaRPr>
          </a:p>
        </p:txBody>
      </p:sp>
      <p:sp>
        <p:nvSpPr>
          <p:cNvPr id="2" name="Google Shape;269;g21c0d7a2a9a_0_869">
            <a:extLst>
              <a:ext uri="{FF2B5EF4-FFF2-40B4-BE49-F238E27FC236}">
                <a16:creationId xmlns:a16="http://schemas.microsoft.com/office/drawing/2014/main" id="{AC7CE783-741B-8675-F223-6E634C80AE20}"/>
              </a:ext>
            </a:extLst>
          </p:cNvPr>
          <p:cNvSpPr txBox="1">
            <a:spLocks/>
          </p:cNvSpPr>
          <p:nvPr/>
        </p:nvSpPr>
        <p:spPr>
          <a:xfrm>
            <a:off x="838350" y="357250"/>
            <a:ext cx="10515300" cy="1325100"/>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pt-BR" sz="4000" b="1" i="0" u="none" strike="noStrike" kern="0" cap="none" spc="0" normalizeH="0" baseline="0" noProof="0" dirty="0">
                <a:ln>
                  <a:noFill/>
                </a:ln>
                <a:solidFill>
                  <a:srgbClr val="38761D"/>
                </a:solidFill>
                <a:effectLst/>
                <a:uLnTx/>
                <a:uFillTx/>
                <a:latin typeface="Times New Roman"/>
                <a:ea typeface="Times New Roman"/>
                <a:cs typeface="Times New Roman"/>
                <a:sym typeface="Times New Roman"/>
              </a:rPr>
              <a:t>Meios de Pagamento</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pt-BR" sz="3200" b="1" i="0" u="none" strike="noStrike" kern="0" cap="none" spc="0" normalizeH="0" baseline="0" noProof="0" dirty="0">
                <a:ln>
                  <a:noFill/>
                </a:ln>
                <a:solidFill>
                  <a:srgbClr val="38761D"/>
                </a:solidFill>
                <a:effectLst/>
                <a:uLnTx/>
                <a:uFillTx/>
                <a:latin typeface="Times New Roman"/>
                <a:ea typeface="Times New Roman"/>
                <a:cs typeface="Times New Roman"/>
                <a:sym typeface="Times New Roman"/>
              </a:rPr>
              <a:t>Dispensados da Vinculação</a:t>
            </a:r>
          </a:p>
        </p:txBody>
      </p:sp>
      <p:sp>
        <p:nvSpPr>
          <p:cNvPr id="3" name="Onda 2">
            <a:extLst>
              <a:ext uri="{FF2B5EF4-FFF2-40B4-BE49-F238E27FC236}">
                <a16:creationId xmlns:a16="http://schemas.microsoft.com/office/drawing/2014/main" id="{5461A669-B640-644F-5C70-38BD3745803F}"/>
              </a:ext>
            </a:extLst>
          </p:cNvPr>
          <p:cNvSpPr/>
          <p:nvPr/>
        </p:nvSpPr>
        <p:spPr>
          <a:xfrm rot="19293143">
            <a:off x="31373" y="301620"/>
            <a:ext cx="1144505" cy="500003"/>
          </a:xfrm>
          <a:prstGeom prst="wave">
            <a:avLst/>
          </a:prstGeom>
          <a:solidFill>
            <a:schemeClr val="bg1"/>
          </a:solidFill>
          <a:ln>
            <a:solidFill>
              <a:schemeClr val="bg1">
                <a:lumMod val="50000"/>
              </a:schemeClr>
            </a:solidFill>
          </a:ln>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r>
              <a:rPr lang="pt-BR" b="1" dirty="0">
                <a:solidFill>
                  <a:srgbClr val="38761D"/>
                </a:solidFill>
                <a:latin typeface="Times New Roman" panose="02020603050405020304" pitchFamily="18" charset="0"/>
                <a:cs typeface="Times New Roman" panose="02020603050405020304" pitchFamily="18" charset="0"/>
              </a:rPr>
              <a:t>IN 87/2025</a:t>
            </a:r>
          </a:p>
        </p:txBody>
      </p:sp>
      <p:graphicFrame>
        <p:nvGraphicFramePr>
          <p:cNvPr id="8" name="Diagrama 7">
            <a:extLst>
              <a:ext uri="{FF2B5EF4-FFF2-40B4-BE49-F238E27FC236}">
                <a16:creationId xmlns:a16="http://schemas.microsoft.com/office/drawing/2014/main" id="{AB39528D-7668-94B6-C8DC-505DFD579053}"/>
              </a:ext>
            </a:extLst>
          </p:cNvPr>
          <p:cNvGraphicFramePr/>
          <p:nvPr>
            <p:extLst>
              <p:ext uri="{D42A27DB-BD31-4B8C-83A1-F6EECF244321}">
                <p14:modId xmlns:p14="http://schemas.microsoft.com/office/powerpoint/2010/main" val="334411217"/>
              </p:ext>
            </p:extLst>
          </p:nvPr>
        </p:nvGraphicFramePr>
        <p:xfrm>
          <a:off x="1207252" y="2571793"/>
          <a:ext cx="10146398" cy="270933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0" name="Gráfico 9" descr="Documento">
            <a:extLst>
              <a:ext uri="{FF2B5EF4-FFF2-40B4-BE49-F238E27FC236}">
                <a16:creationId xmlns:a16="http://schemas.microsoft.com/office/drawing/2014/main" id="{99A18437-A3FC-0827-D3D4-90E6A31FD8C8}"/>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2786269" y="2740312"/>
            <a:ext cx="914400" cy="914400"/>
          </a:xfrm>
          <a:prstGeom prst="rect">
            <a:avLst/>
          </a:prstGeom>
        </p:spPr>
      </p:pic>
      <p:pic>
        <p:nvPicPr>
          <p:cNvPr id="12" name="Gráfico 11" descr="Lista de verificação">
            <a:extLst>
              <a:ext uri="{FF2B5EF4-FFF2-40B4-BE49-F238E27FC236}">
                <a16:creationId xmlns:a16="http://schemas.microsoft.com/office/drawing/2014/main" id="{7F52BBC4-E3CF-2452-BDFC-0A656D4CB9BF}"/>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2786269" y="4253948"/>
            <a:ext cx="914400" cy="914400"/>
          </a:xfrm>
          <a:prstGeom prst="rect">
            <a:avLst/>
          </a:prstGeom>
        </p:spPr>
      </p:pic>
      <p:pic>
        <p:nvPicPr>
          <p:cNvPr id="20" name="Gráfico 19" descr="Aviso">
            <a:extLst>
              <a:ext uri="{FF2B5EF4-FFF2-40B4-BE49-F238E27FC236}">
                <a16:creationId xmlns:a16="http://schemas.microsoft.com/office/drawing/2014/main" id="{74B872BF-CD71-CB26-5F38-1EA1D8395F83}"/>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10527548" y="4195041"/>
            <a:ext cx="914400" cy="914400"/>
          </a:xfrm>
          <a:prstGeom prst="rect">
            <a:avLst/>
          </a:prstGeom>
        </p:spPr>
      </p:pic>
      <p:sp>
        <p:nvSpPr>
          <p:cNvPr id="21" name="CaixaDeTexto 20">
            <a:extLst>
              <a:ext uri="{FF2B5EF4-FFF2-40B4-BE49-F238E27FC236}">
                <a16:creationId xmlns:a16="http://schemas.microsoft.com/office/drawing/2014/main" id="{C85A4AC2-F1B9-E9AC-85A5-821C851E5628}"/>
              </a:ext>
            </a:extLst>
          </p:cNvPr>
          <p:cNvSpPr txBox="1"/>
          <p:nvPr/>
        </p:nvSpPr>
        <p:spPr>
          <a:xfrm>
            <a:off x="10149862" y="4955552"/>
            <a:ext cx="1669774" cy="307777"/>
          </a:xfrm>
          <a:prstGeom prst="rect">
            <a:avLst/>
          </a:prstGeom>
          <a:noFill/>
        </p:spPr>
        <p:txBody>
          <a:bodyPr wrap="square" rtlCol="0">
            <a:spAutoFit/>
          </a:bodyPr>
          <a:lstStyle/>
          <a:p>
            <a:pPr algn="ctr"/>
            <a:r>
              <a:rPr lang="pt-BR" b="1" dirty="0">
                <a:latin typeface="Times New Roman" panose="02020603050405020304" pitchFamily="18" charset="0"/>
                <a:cs typeface="Times New Roman" panose="02020603050405020304" pitchFamily="18" charset="0"/>
              </a:rPr>
              <a:t>Não Exigência</a:t>
            </a:r>
          </a:p>
        </p:txBody>
      </p:sp>
      <p:sp>
        <p:nvSpPr>
          <p:cNvPr id="22" name="Retângulo: Canto Dobrado 21">
            <a:extLst>
              <a:ext uri="{FF2B5EF4-FFF2-40B4-BE49-F238E27FC236}">
                <a16:creationId xmlns:a16="http://schemas.microsoft.com/office/drawing/2014/main" id="{7E1736DE-81A0-BE97-7F1F-9DABBCD26249}"/>
              </a:ext>
            </a:extLst>
          </p:cNvPr>
          <p:cNvSpPr/>
          <p:nvPr/>
        </p:nvSpPr>
        <p:spPr>
          <a:xfrm>
            <a:off x="10149861" y="5281126"/>
            <a:ext cx="1669774" cy="854330"/>
          </a:xfrm>
          <a:prstGeom prst="foldedCorner">
            <a:avLst/>
          </a:prstGeom>
          <a:solidFill>
            <a:schemeClr val="bg1">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t-BR" sz="3600" dirty="0">
                <a:latin typeface="Times New Roman" panose="02020603050405020304" pitchFamily="18" charset="0"/>
                <a:cs typeface="Times New Roman" panose="02020603050405020304" pitchFamily="18" charset="0"/>
              </a:rPr>
              <a:t>cAut</a:t>
            </a:r>
          </a:p>
        </p:txBody>
      </p:sp>
    </p:spTree>
    <p:extLst>
      <p:ext uri="{BB962C8B-B14F-4D97-AF65-F5344CB8AC3E}">
        <p14:creationId xmlns:p14="http://schemas.microsoft.com/office/powerpoint/2010/main" val="96311989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67">
          <a:extLst>
            <a:ext uri="{FF2B5EF4-FFF2-40B4-BE49-F238E27FC236}">
              <a16:creationId xmlns:a16="http://schemas.microsoft.com/office/drawing/2014/main" id="{F62F43E2-CB89-1F7B-8F0C-996D25C8127E}"/>
            </a:ext>
          </a:extLst>
        </p:cNvPr>
        <p:cNvGrpSpPr/>
        <p:nvPr/>
      </p:nvGrpSpPr>
      <p:grpSpPr>
        <a:xfrm>
          <a:off x="0" y="0"/>
          <a:ext cx="0" cy="0"/>
          <a:chOff x="0" y="0"/>
          <a:chExt cx="0" cy="0"/>
        </a:xfrm>
      </p:grpSpPr>
      <p:sp>
        <p:nvSpPr>
          <p:cNvPr id="268" name="Google Shape;268;p3">
            <a:extLst>
              <a:ext uri="{FF2B5EF4-FFF2-40B4-BE49-F238E27FC236}">
                <a16:creationId xmlns:a16="http://schemas.microsoft.com/office/drawing/2014/main" id="{B5DB341D-384E-2334-78B0-7351CFD898E1}"/>
              </a:ext>
            </a:extLst>
          </p:cNvPr>
          <p:cNvSpPr txBox="1">
            <a:spLocks noGrp="1"/>
          </p:cNvSpPr>
          <p:nvPr>
            <p:ph type="body" idx="4294967295"/>
          </p:nvPr>
        </p:nvSpPr>
        <p:spPr>
          <a:xfrm>
            <a:off x="838350" y="1576873"/>
            <a:ext cx="10515300" cy="5019235"/>
          </a:xfrm>
          <a:prstGeom prst="rect">
            <a:avLst/>
          </a:prstGeom>
          <a:noFill/>
          <a:ln>
            <a:noFill/>
          </a:ln>
        </p:spPr>
        <p:txBody>
          <a:bodyPr spcFirstLastPara="1" wrap="square" lIns="91425" tIns="45700" rIns="91425" bIns="45700" anchor="t" anchorCtr="0">
            <a:noAutofit/>
          </a:bodyPr>
          <a:lstStyle/>
          <a:p>
            <a:pPr marL="457200" lvl="1" indent="0" algn="just">
              <a:lnSpc>
                <a:spcPct val="115000"/>
              </a:lnSpc>
              <a:spcBef>
                <a:spcPts val="1200"/>
              </a:spcBef>
              <a:buSzPct val="80000"/>
            </a:pPr>
            <a:endParaRPr kumimoji="0" lang="pt-BR" sz="1400" i="0" u="none" strike="noStrike" kern="0" cap="none" spc="0" normalizeH="0" baseline="0" noProof="0" dirty="0">
              <a:ln>
                <a:noFill/>
              </a:ln>
              <a:solidFill>
                <a:srgbClr val="000000"/>
              </a:solidFill>
              <a:effectLst/>
              <a:uLnTx/>
              <a:uFillTx/>
              <a:latin typeface="Times New Roman" panose="02020603050405020304" pitchFamily="18" charset="0"/>
              <a:ea typeface="Times New Roman"/>
              <a:cs typeface="Times New Roman" panose="02020603050405020304" pitchFamily="18" charset="0"/>
              <a:sym typeface="Calibri"/>
            </a:endParaRPr>
          </a:p>
          <a:p>
            <a:pPr marL="457200" lvl="1" indent="0" algn="just">
              <a:lnSpc>
                <a:spcPct val="115000"/>
              </a:lnSpc>
              <a:spcBef>
                <a:spcPts val="1200"/>
              </a:spcBef>
              <a:buSzPct val="80000"/>
            </a:pPr>
            <a:endParaRPr lang="pt-BR" sz="1400" dirty="0">
              <a:latin typeface="Times New Roman" panose="02020603050405020304" pitchFamily="18" charset="0"/>
              <a:ea typeface="Times New Roman"/>
              <a:cs typeface="Times New Roman" panose="02020603050405020304" pitchFamily="18" charset="0"/>
              <a:sym typeface="Calibri"/>
            </a:endParaRPr>
          </a:p>
          <a:p>
            <a:pPr marL="457200" lvl="1" indent="0" algn="just">
              <a:lnSpc>
                <a:spcPct val="115000"/>
              </a:lnSpc>
              <a:spcBef>
                <a:spcPts val="1200"/>
              </a:spcBef>
              <a:buSzPct val="80000"/>
            </a:pPr>
            <a:endParaRPr kumimoji="0" lang="pt-BR" sz="1400" i="0" u="none" strike="noStrike" kern="0" cap="none" spc="0" normalizeH="0" baseline="0" noProof="0" dirty="0">
              <a:ln>
                <a:noFill/>
              </a:ln>
              <a:solidFill>
                <a:srgbClr val="000000"/>
              </a:solidFill>
              <a:effectLst/>
              <a:uLnTx/>
              <a:uFillTx/>
              <a:latin typeface="Times New Roman" panose="02020603050405020304" pitchFamily="18" charset="0"/>
              <a:ea typeface="Times New Roman"/>
              <a:cs typeface="Times New Roman" panose="02020603050405020304" pitchFamily="18" charset="0"/>
              <a:sym typeface="Calibri"/>
            </a:endParaRPr>
          </a:p>
        </p:txBody>
      </p:sp>
      <p:sp>
        <p:nvSpPr>
          <p:cNvPr id="2" name="Google Shape;269;g21c0d7a2a9a_0_869">
            <a:extLst>
              <a:ext uri="{FF2B5EF4-FFF2-40B4-BE49-F238E27FC236}">
                <a16:creationId xmlns:a16="http://schemas.microsoft.com/office/drawing/2014/main" id="{2C71F3E0-8926-CE84-182D-AD819406D86B}"/>
              </a:ext>
            </a:extLst>
          </p:cNvPr>
          <p:cNvSpPr txBox="1">
            <a:spLocks/>
          </p:cNvSpPr>
          <p:nvPr/>
        </p:nvSpPr>
        <p:spPr>
          <a:xfrm>
            <a:off x="838350" y="357250"/>
            <a:ext cx="10515300" cy="1325100"/>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pt-BR" sz="4000" b="1" dirty="0">
                <a:solidFill>
                  <a:srgbClr val="38761D"/>
                </a:solidFill>
                <a:latin typeface="Times New Roman"/>
                <a:ea typeface="Times New Roman"/>
                <a:cs typeface="Times New Roman"/>
                <a:sym typeface="Times New Roman"/>
              </a:rPr>
              <a:t>Campos a Serem Preenchidos</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pt-BR" sz="3200" b="1" i="0" u="none" strike="noStrike" kern="0" cap="none" spc="0" normalizeH="0" baseline="0" noProof="0" dirty="0">
                <a:ln>
                  <a:noFill/>
                </a:ln>
                <a:solidFill>
                  <a:srgbClr val="38761D"/>
                </a:solidFill>
                <a:effectLst/>
                <a:uLnTx/>
                <a:uFillTx/>
                <a:latin typeface="Times New Roman"/>
                <a:ea typeface="Times New Roman"/>
                <a:cs typeface="Times New Roman"/>
                <a:sym typeface="Times New Roman"/>
              </a:rPr>
              <a:t>XML da NF-e /</a:t>
            </a:r>
            <a:r>
              <a:rPr kumimoji="0" lang="pt-BR" sz="3200" b="1" i="0" u="none" strike="noStrike" kern="0" cap="none" spc="0" normalizeH="0" noProof="0" dirty="0">
                <a:ln>
                  <a:noFill/>
                </a:ln>
                <a:solidFill>
                  <a:srgbClr val="38761D"/>
                </a:solidFill>
                <a:effectLst/>
                <a:uLnTx/>
                <a:uFillTx/>
                <a:latin typeface="Times New Roman"/>
                <a:ea typeface="Times New Roman"/>
                <a:cs typeface="Times New Roman"/>
                <a:sym typeface="Times New Roman"/>
              </a:rPr>
              <a:t> NFC-e</a:t>
            </a:r>
            <a:endParaRPr kumimoji="0" lang="pt-BR" sz="3200" b="1" i="0" u="none" strike="noStrike" kern="0" cap="none" spc="0" normalizeH="0" baseline="0" noProof="0" dirty="0">
              <a:ln>
                <a:noFill/>
              </a:ln>
              <a:solidFill>
                <a:srgbClr val="38761D"/>
              </a:solidFill>
              <a:effectLst/>
              <a:uLnTx/>
              <a:uFillTx/>
              <a:latin typeface="Times New Roman"/>
              <a:ea typeface="Times New Roman"/>
              <a:cs typeface="Times New Roman"/>
              <a:sym typeface="Times New Roman"/>
            </a:endParaRPr>
          </a:p>
        </p:txBody>
      </p:sp>
      <p:sp>
        <p:nvSpPr>
          <p:cNvPr id="3" name="Onda 2">
            <a:extLst>
              <a:ext uri="{FF2B5EF4-FFF2-40B4-BE49-F238E27FC236}">
                <a16:creationId xmlns:a16="http://schemas.microsoft.com/office/drawing/2014/main" id="{F34D3C5B-D7EF-BA31-87AC-15130473CFA6}"/>
              </a:ext>
            </a:extLst>
          </p:cNvPr>
          <p:cNvSpPr/>
          <p:nvPr/>
        </p:nvSpPr>
        <p:spPr>
          <a:xfrm rot="19293143">
            <a:off x="31373" y="301620"/>
            <a:ext cx="1144505" cy="500003"/>
          </a:xfrm>
          <a:prstGeom prst="wave">
            <a:avLst/>
          </a:prstGeom>
          <a:solidFill>
            <a:schemeClr val="bg1"/>
          </a:solidFill>
          <a:ln>
            <a:solidFill>
              <a:schemeClr val="bg1">
                <a:lumMod val="50000"/>
              </a:schemeClr>
            </a:solidFill>
          </a:ln>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r>
              <a:rPr lang="pt-BR" b="1" dirty="0">
                <a:solidFill>
                  <a:srgbClr val="38761D"/>
                </a:solidFill>
                <a:latin typeface="Times New Roman" panose="02020603050405020304" pitchFamily="18" charset="0"/>
                <a:cs typeface="Times New Roman" panose="02020603050405020304" pitchFamily="18" charset="0"/>
              </a:rPr>
              <a:t>IN 87/2025</a:t>
            </a:r>
          </a:p>
        </p:txBody>
      </p:sp>
      <p:graphicFrame>
        <p:nvGraphicFramePr>
          <p:cNvPr id="4" name="Tabela 3">
            <a:extLst>
              <a:ext uri="{FF2B5EF4-FFF2-40B4-BE49-F238E27FC236}">
                <a16:creationId xmlns:a16="http://schemas.microsoft.com/office/drawing/2014/main" id="{9827020F-A13A-B121-1777-2E073299F51B}"/>
              </a:ext>
            </a:extLst>
          </p:cNvPr>
          <p:cNvGraphicFramePr>
            <a:graphicFrameLocks noGrp="1"/>
          </p:cNvGraphicFramePr>
          <p:nvPr>
            <p:extLst>
              <p:ext uri="{D42A27DB-BD31-4B8C-83A1-F6EECF244321}">
                <p14:modId xmlns:p14="http://schemas.microsoft.com/office/powerpoint/2010/main" val="90988698"/>
              </p:ext>
            </p:extLst>
          </p:nvPr>
        </p:nvGraphicFramePr>
        <p:xfrm>
          <a:off x="838350" y="2659847"/>
          <a:ext cx="8128000" cy="2621280"/>
        </p:xfrm>
        <a:graphic>
          <a:graphicData uri="http://schemas.openxmlformats.org/drawingml/2006/table">
            <a:tbl>
              <a:tblPr firstRow="1" bandRow="1">
                <a:tableStyleId>{93296810-A885-4BE3-A3E7-6D5BEEA58F35}</a:tableStyleId>
              </a:tblPr>
              <a:tblGrid>
                <a:gridCol w="4064000">
                  <a:extLst>
                    <a:ext uri="{9D8B030D-6E8A-4147-A177-3AD203B41FA5}">
                      <a16:colId xmlns:a16="http://schemas.microsoft.com/office/drawing/2014/main" val="3566543512"/>
                    </a:ext>
                  </a:extLst>
                </a:gridCol>
                <a:gridCol w="4064000">
                  <a:extLst>
                    <a:ext uri="{9D8B030D-6E8A-4147-A177-3AD203B41FA5}">
                      <a16:colId xmlns:a16="http://schemas.microsoft.com/office/drawing/2014/main" val="1887961458"/>
                    </a:ext>
                  </a:extLst>
                </a:gridCol>
              </a:tblGrid>
              <a:tr h="370840">
                <a:tc>
                  <a:txBody>
                    <a:bodyPr/>
                    <a:lstStyle/>
                    <a:p>
                      <a:pPr algn="ctr"/>
                      <a:r>
                        <a:rPr lang="pt-BR" sz="2000" dirty="0">
                          <a:latin typeface="Times New Roman" panose="02020603050405020304" pitchFamily="18" charset="0"/>
                          <a:cs typeface="Times New Roman" panose="02020603050405020304" pitchFamily="18" charset="0"/>
                        </a:rPr>
                        <a:t>Campo</a:t>
                      </a:r>
                    </a:p>
                  </a:txBody>
                  <a:tcPr/>
                </a:tc>
                <a:tc>
                  <a:txBody>
                    <a:bodyPr/>
                    <a:lstStyle/>
                    <a:p>
                      <a:pPr algn="ctr"/>
                      <a:r>
                        <a:rPr lang="pt-BR" sz="2000" dirty="0">
                          <a:latin typeface="Times New Roman" panose="02020603050405020304" pitchFamily="18" charset="0"/>
                          <a:cs typeface="Times New Roman" panose="02020603050405020304" pitchFamily="18" charset="0"/>
                        </a:rPr>
                        <a:t>Descrição</a:t>
                      </a:r>
                    </a:p>
                  </a:txBody>
                  <a:tcPr/>
                </a:tc>
                <a:extLst>
                  <a:ext uri="{0D108BD9-81ED-4DB2-BD59-A6C34878D82A}">
                    <a16:rowId xmlns:a16="http://schemas.microsoft.com/office/drawing/2014/main" val="2328931358"/>
                  </a:ext>
                </a:extLst>
              </a:tr>
              <a:tr h="370840">
                <a:tc>
                  <a:txBody>
                    <a:bodyPr/>
                    <a:lstStyle/>
                    <a:p>
                      <a:pPr algn="ctr"/>
                      <a:r>
                        <a:rPr lang="pt-BR" sz="1800" dirty="0">
                          <a:latin typeface="Times New Roman" panose="02020603050405020304" pitchFamily="18" charset="0"/>
                          <a:cs typeface="Times New Roman" panose="02020603050405020304" pitchFamily="18" charset="0"/>
                        </a:rPr>
                        <a:t>tPag</a:t>
                      </a:r>
                    </a:p>
                  </a:txBody>
                  <a:tcPr/>
                </a:tc>
                <a:tc>
                  <a:txBody>
                    <a:bodyPr/>
                    <a:lstStyle/>
                    <a:p>
                      <a:pPr algn="ctr"/>
                      <a:r>
                        <a:rPr lang="pt-BR" sz="1800" dirty="0">
                          <a:latin typeface="Times New Roman" panose="02020603050405020304" pitchFamily="18" charset="0"/>
                          <a:cs typeface="Times New Roman" panose="02020603050405020304" pitchFamily="18" charset="0"/>
                        </a:rPr>
                        <a:t>Meio de Pagamento</a:t>
                      </a:r>
                    </a:p>
                  </a:txBody>
                  <a:tcPr/>
                </a:tc>
                <a:extLst>
                  <a:ext uri="{0D108BD9-81ED-4DB2-BD59-A6C34878D82A}">
                    <a16:rowId xmlns:a16="http://schemas.microsoft.com/office/drawing/2014/main" val="923511970"/>
                  </a:ext>
                </a:extLst>
              </a:tr>
              <a:tr h="370840">
                <a:tc>
                  <a:txBody>
                    <a:bodyPr/>
                    <a:lstStyle/>
                    <a:p>
                      <a:pPr algn="ctr"/>
                      <a:r>
                        <a:rPr lang="pt-BR" sz="1800" dirty="0">
                          <a:latin typeface="Times New Roman" panose="02020603050405020304" pitchFamily="18" charset="0"/>
                          <a:cs typeface="Times New Roman" panose="02020603050405020304" pitchFamily="18" charset="0"/>
                        </a:rPr>
                        <a:t>vPag</a:t>
                      </a:r>
                    </a:p>
                  </a:txBody>
                  <a:tcPr/>
                </a:tc>
                <a:tc>
                  <a:txBody>
                    <a:bodyPr/>
                    <a:lstStyle/>
                    <a:p>
                      <a:pPr algn="ctr"/>
                      <a:r>
                        <a:rPr lang="pt-BR" sz="1800" dirty="0">
                          <a:latin typeface="Times New Roman" panose="02020603050405020304" pitchFamily="18" charset="0"/>
                          <a:cs typeface="Times New Roman" panose="02020603050405020304" pitchFamily="18" charset="0"/>
                        </a:rPr>
                        <a:t>Valor do Pagamento</a:t>
                      </a:r>
                    </a:p>
                  </a:txBody>
                  <a:tcPr/>
                </a:tc>
                <a:extLst>
                  <a:ext uri="{0D108BD9-81ED-4DB2-BD59-A6C34878D82A}">
                    <a16:rowId xmlns:a16="http://schemas.microsoft.com/office/drawing/2014/main" val="664555147"/>
                  </a:ext>
                </a:extLst>
              </a:tr>
              <a:tr h="370840">
                <a:tc>
                  <a:txBody>
                    <a:bodyPr/>
                    <a:lstStyle/>
                    <a:p>
                      <a:pPr algn="ctr"/>
                      <a:r>
                        <a:rPr lang="pt-BR" sz="1800" dirty="0">
                          <a:latin typeface="Times New Roman" panose="02020603050405020304" pitchFamily="18" charset="0"/>
                          <a:cs typeface="Times New Roman" panose="02020603050405020304" pitchFamily="18" charset="0"/>
                        </a:rPr>
                        <a:t>tpIntegra</a:t>
                      </a:r>
                    </a:p>
                  </a:txBody>
                  <a:tcPr/>
                </a:tc>
                <a:tc>
                  <a:txBody>
                    <a:bodyPr/>
                    <a:lstStyle/>
                    <a:p>
                      <a:pPr algn="ctr"/>
                      <a:r>
                        <a:rPr lang="pt-BR" sz="1800" dirty="0">
                          <a:latin typeface="Times New Roman" panose="02020603050405020304" pitchFamily="18" charset="0"/>
                          <a:cs typeface="Times New Roman" panose="02020603050405020304" pitchFamily="18" charset="0"/>
                        </a:rPr>
                        <a:t>Tipo de Integração para Pagamento</a:t>
                      </a:r>
                    </a:p>
                  </a:txBody>
                  <a:tcPr/>
                </a:tc>
                <a:extLst>
                  <a:ext uri="{0D108BD9-81ED-4DB2-BD59-A6C34878D82A}">
                    <a16:rowId xmlns:a16="http://schemas.microsoft.com/office/drawing/2014/main" val="4046214474"/>
                  </a:ext>
                </a:extLst>
              </a:tr>
              <a:tr h="370840">
                <a:tc>
                  <a:txBody>
                    <a:bodyPr/>
                    <a:lstStyle/>
                    <a:p>
                      <a:pPr algn="ctr"/>
                      <a:r>
                        <a:rPr lang="pt-BR" sz="1800" dirty="0">
                          <a:latin typeface="Times New Roman" panose="02020603050405020304" pitchFamily="18" charset="0"/>
                          <a:cs typeface="Times New Roman" panose="02020603050405020304" pitchFamily="18" charset="0"/>
                        </a:rPr>
                        <a:t>CNPJ</a:t>
                      </a:r>
                    </a:p>
                  </a:txBody>
                  <a:tcPr/>
                </a:tc>
                <a:tc>
                  <a:txBody>
                    <a:bodyPr/>
                    <a:lstStyle/>
                    <a:p>
                      <a:pPr algn="ctr"/>
                      <a:r>
                        <a:rPr lang="pt-BR" sz="1800" dirty="0">
                          <a:latin typeface="Times New Roman" panose="02020603050405020304" pitchFamily="18" charset="0"/>
                          <a:cs typeface="Times New Roman" panose="02020603050405020304" pitchFamily="18" charset="0"/>
                        </a:rPr>
                        <a:t>CNPJ da Instituição de Pagamento</a:t>
                      </a:r>
                    </a:p>
                  </a:txBody>
                  <a:tcPr/>
                </a:tc>
                <a:extLst>
                  <a:ext uri="{0D108BD9-81ED-4DB2-BD59-A6C34878D82A}">
                    <a16:rowId xmlns:a16="http://schemas.microsoft.com/office/drawing/2014/main" val="2234529766"/>
                  </a:ext>
                </a:extLst>
              </a:tr>
              <a:tr h="370840">
                <a:tc>
                  <a:txBody>
                    <a:bodyPr/>
                    <a:lstStyle/>
                    <a:p>
                      <a:pPr algn="ctr"/>
                      <a:r>
                        <a:rPr lang="pt-BR" sz="1800" dirty="0">
                          <a:latin typeface="Times New Roman" panose="02020603050405020304" pitchFamily="18" charset="0"/>
                          <a:cs typeface="Times New Roman" panose="02020603050405020304" pitchFamily="18" charset="0"/>
                        </a:rPr>
                        <a:t>cAut</a:t>
                      </a:r>
                    </a:p>
                  </a:txBody>
                  <a:tcPr/>
                </a:tc>
                <a:tc>
                  <a:txBody>
                    <a:bodyPr/>
                    <a:lstStyle/>
                    <a:p>
                      <a:pPr algn="ctr"/>
                      <a:r>
                        <a:rPr lang="pt-BR" sz="1800" dirty="0">
                          <a:latin typeface="Times New Roman" panose="02020603050405020304" pitchFamily="18" charset="0"/>
                          <a:cs typeface="Times New Roman" panose="02020603050405020304" pitchFamily="18" charset="0"/>
                        </a:rPr>
                        <a:t>Número de Autorização da Operação</a:t>
                      </a:r>
                    </a:p>
                  </a:txBody>
                  <a:tcPr/>
                </a:tc>
                <a:extLst>
                  <a:ext uri="{0D108BD9-81ED-4DB2-BD59-A6C34878D82A}">
                    <a16:rowId xmlns:a16="http://schemas.microsoft.com/office/drawing/2014/main" val="1368040902"/>
                  </a:ext>
                </a:extLst>
              </a:tr>
              <a:tr h="370840">
                <a:tc>
                  <a:txBody>
                    <a:bodyPr/>
                    <a:lstStyle/>
                    <a:p>
                      <a:pPr algn="ctr"/>
                      <a:r>
                        <a:rPr lang="pt-BR" sz="1800" dirty="0">
                          <a:latin typeface="Times New Roman" panose="02020603050405020304" pitchFamily="18" charset="0"/>
                          <a:cs typeface="Times New Roman" panose="02020603050405020304" pitchFamily="18" charset="0"/>
                        </a:rPr>
                        <a:t>idTermPag</a:t>
                      </a:r>
                    </a:p>
                  </a:txBody>
                  <a:tcPr/>
                </a:tc>
                <a:tc>
                  <a:txBody>
                    <a:bodyPr/>
                    <a:lstStyle/>
                    <a:p>
                      <a:pPr algn="ctr"/>
                      <a:r>
                        <a:rPr lang="pt-BR" sz="1800" dirty="0">
                          <a:latin typeface="Times New Roman" panose="02020603050405020304" pitchFamily="18" charset="0"/>
                          <a:cs typeface="Times New Roman" panose="02020603050405020304" pitchFamily="18" charset="0"/>
                        </a:rPr>
                        <a:t>Identificador do Terminal de Pagamento</a:t>
                      </a:r>
                    </a:p>
                  </a:txBody>
                  <a:tcPr/>
                </a:tc>
                <a:extLst>
                  <a:ext uri="{0D108BD9-81ED-4DB2-BD59-A6C34878D82A}">
                    <a16:rowId xmlns:a16="http://schemas.microsoft.com/office/drawing/2014/main" val="474369109"/>
                  </a:ext>
                </a:extLst>
              </a:tr>
            </a:tbl>
          </a:graphicData>
        </a:graphic>
      </p:graphicFrame>
      <p:sp>
        <p:nvSpPr>
          <p:cNvPr id="9" name="Balão de Fala: Retângulo com Cantos Arredondados 8">
            <a:extLst>
              <a:ext uri="{FF2B5EF4-FFF2-40B4-BE49-F238E27FC236}">
                <a16:creationId xmlns:a16="http://schemas.microsoft.com/office/drawing/2014/main" id="{0FCBF7AD-F7E0-4841-9F81-3D7BA06C4BF8}"/>
              </a:ext>
            </a:extLst>
          </p:cNvPr>
          <p:cNvSpPr/>
          <p:nvPr/>
        </p:nvSpPr>
        <p:spPr>
          <a:xfrm>
            <a:off x="9499601" y="4160906"/>
            <a:ext cx="1948546" cy="866692"/>
          </a:xfrm>
          <a:prstGeom prst="wedgeRoundRectCallout">
            <a:avLst>
              <a:gd name="adj1" fmla="val -78171"/>
              <a:gd name="adj2" fmla="val -28097"/>
              <a:gd name="adj3" fmla="val 16667"/>
            </a:avLst>
          </a:prstGeom>
          <a:solidFill>
            <a:schemeClr val="accent2">
              <a:lumMod val="50000"/>
            </a:schemeClr>
          </a:solidFill>
          <a:ln>
            <a:solidFill>
              <a:schemeClr val="accent2">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t-BR" sz="1200" dirty="0">
                <a:latin typeface="Times New Roman" panose="02020603050405020304" pitchFamily="18" charset="0"/>
                <a:cs typeface="Times New Roman" panose="02020603050405020304" pitchFamily="18" charset="0"/>
              </a:rPr>
              <a:t>Instituição de Pagamento, Adquirente, Subadquirente ou Intermediador</a:t>
            </a:r>
          </a:p>
        </p:txBody>
      </p:sp>
      <p:sp>
        <p:nvSpPr>
          <p:cNvPr id="10" name="Balão de Fala: Retângulo com Cantos Arredondados 9">
            <a:extLst>
              <a:ext uri="{FF2B5EF4-FFF2-40B4-BE49-F238E27FC236}">
                <a16:creationId xmlns:a16="http://schemas.microsoft.com/office/drawing/2014/main" id="{63B43D2D-7462-4B0A-818D-27A48574D290}"/>
              </a:ext>
            </a:extLst>
          </p:cNvPr>
          <p:cNvSpPr/>
          <p:nvPr/>
        </p:nvSpPr>
        <p:spPr>
          <a:xfrm>
            <a:off x="9499601" y="5383491"/>
            <a:ext cx="1948546" cy="883870"/>
          </a:xfrm>
          <a:prstGeom prst="wedgeRoundRectCallout">
            <a:avLst>
              <a:gd name="adj1" fmla="val -77152"/>
              <a:gd name="adj2" fmla="val -122496"/>
              <a:gd name="adj3" fmla="val 16667"/>
            </a:avLst>
          </a:prstGeom>
          <a:solidFill>
            <a:schemeClr val="accent2">
              <a:lumMod val="50000"/>
            </a:schemeClr>
          </a:solidFill>
          <a:ln>
            <a:solidFill>
              <a:schemeClr val="accent2">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t-BR" sz="1200" dirty="0">
                <a:latin typeface="Times New Roman" panose="02020603050405020304" pitchFamily="18" charset="0"/>
                <a:cs typeface="Times New Roman" panose="02020603050405020304" pitchFamily="18" charset="0"/>
              </a:rPr>
              <a:t>Para o PIX, utilizar o código identificador único da transação PIX</a:t>
            </a:r>
          </a:p>
          <a:p>
            <a:pPr algn="ctr"/>
            <a:r>
              <a:rPr lang="pt-BR" sz="1200" dirty="0">
                <a:latin typeface="Times New Roman" panose="02020603050405020304" pitchFamily="18" charset="0"/>
                <a:cs typeface="Times New Roman" panose="02020603050405020304" pitchFamily="18" charset="0"/>
              </a:rPr>
              <a:t>“endToEndId” (e2eid) </a:t>
            </a:r>
          </a:p>
        </p:txBody>
      </p:sp>
      <p:sp>
        <p:nvSpPr>
          <p:cNvPr id="11" name="Balão de Fala: Retângulo com Cantos Arredondados 10">
            <a:extLst>
              <a:ext uri="{FF2B5EF4-FFF2-40B4-BE49-F238E27FC236}">
                <a16:creationId xmlns:a16="http://schemas.microsoft.com/office/drawing/2014/main" id="{32FE6A08-A0F7-4AB4-9519-1024B3C87165}"/>
              </a:ext>
            </a:extLst>
          </p:cNvPr>
          <p:cNvSpPr/>
          <p:nvPr/>
        </p:nvSpPr>
        <p:spPr>
          <a:xfrm>
            <a:off x="9499601" y="2941283"/>
            <a:ext cx="1948546" cy="866692"/>
          </a:xfrm>
          <a:prstGeom prst="wedgeRoundRectCallout">
            <a:avLst>
              <a:gd name="adj1" fmla="val -77661"/>
              <a:gd name="adj2" fmla="val 75115"/>
              <a:gd name="adj3" fmla="val 16667"/>
            </a:avLst>
          </a:prstGeom>
          <a:solidFill>
            <a:schemeClr val="accent2">
              <a:lumMod val="50000"/>
            </a:schemeClr>
          </a:solidFill>
          <a:ln>
            <a:solidFill>
              <a:schemeClr val="accent2">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t-BR" sz="1200" dirty="0">
                <a:latin typeface="Times New Roman" panose="02020603050405020304" pitchFamily="18" charset="0"/>
                <a:cs typeface="Times New Roman" panose="02020603050405020304" pitchFamily="18" charset="0"/>
              </a:rPr>
              <a:t>1 - Pagamento Integrado</a:t>
            </a:r>
          </a:p>
        </p:txBody>
      </p:sp>
      <p:sp>
        <p:nvSpPr>
          <p:cNvPr id="12" name="Balão de Fala: Retângulo com Cantos Arredondados 11">
            <a:extLst>
              <a:ext uri="{FF2B5EF4-FFF2-40B4-BE49-F238E27FC236}">
                <a16:creationId xmlns:a16="http://schemas.microsoft.com/office/drawing/2014/main" id="{71EF7548-AB3C-4B93-A7F7-00F42590AF87}"/>
              </a:ext>
            </a:extLst>
          </p:cNvPr>
          <p:cNvSpPr/>
          <p:nvPr/>
        </p:nvSpPr>
        <p:spPr>
          <a:xfrm>
            <a:off x="9499601" y="1719237"/>
            <a:ext cx="1948546" cy="866692"/>
          </a:xfrm>
          <a:prstGeom prst="wedgeRoundRectCallout">
            <a:avLst>
              <a:gd name="adj1" fmla="val -76427"/>
              <a:gd name="adj2" fmla="val 120805"/>
              <a:gd name="adj3" fmla="val 16667"/>
            </a:avLst>
          </a:prstGeom>
          <a:solidFill>
            <a:schemeClr val="accent2">
              <a:lumMod val="50000"/>
            </a:schemeClr>
          </a:solidFill>
          <a:ln>
            <a:solidFill>
              <a:schemeClr val="accent2">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t-BR" sz="1200" dirty="0">
                <a:solidFill>
                  <a:schemeClr val="bg1"/>
                </a:solidFill>
                <a:latin typeface="Times New Roman" panose="02020603050405020304" pitchFamily="18" charset="0"/>
                <a:cs typeface="Times New Roman" panose="02020603050405020304" pitchFamily="18" charset="0"/>
              </a:rPr>
              <a:t>03 - Cartão de Crédito</a:t>
            </a:r>
          </a:p>
          <a:p>
            <a:pPr algn="ctr"/>
            <a:r>
              <a:rPr lang="pt-BR" sz="1200" dirty="0">
                <a:solidFill>
                  <a:schemeClr val="bg1"/>
                </a:solidFill>
                <a:latin typeface="Times New Roman" panose="02020603050405020304" pitchFamily="18" charset="0"/>
                <a:cs typeface="Times New Roman" panose="02020603050405020304" pitchFamily="18" charset="0"/>
              </a:rPr>
              <a:t>04 - Cartão de Débito</a:t>
            </a:r>
          </a:p>
          <a:p>
            <a:pPr algn="ctr"/>
            <a:r>
              <a:rPr lang="pt-BR" sz="1200" dirty="0">
                <a:solidFill>
                  <a:schemeClr val="bg1"/>
                </a:solidFill>
                <a:latin typeface="Times New Roman" panose="02020603050405020304" pitchFamily="18" charset="0"/>
                <a:cs typeface="Times New Roman" panose="02020603050405020304" pitchFamily="18" charset="0"/>
              </a:rPr>
              <a:t>17 - PIX Dinâmico</a:t>
            </a:r>
          </a:p>
        </p:txBody>
      </p:sp>
    </p:spTree>
    <p:extLst>
      <p:ext uri="{BB962C8B-B14F-4D97-AF65-F5344CB8AC3E}">
        <p14:creationId xmlns:p14="http://schemas.microsoft.com/office/powerpoint/2010/main" val="13766376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9" presetClass="emph" presetSubtype="0" grpId="1" nodeType="clickEffect">
                                  <p:stCondLst>
                                    <p:cond delay="0"/>
                                  </p:stCondLst>
                                  <p:childTnLst>
                                    <p:set>
                                      <p:cBhvr>
                                        <p:cTn id="10" dur="indefinite"/>
                                        <p:tgtEl>
                                          <p:spTgt spid="12"/>
                                        </p:tgtEl>
                                        <p:attrNameLst>
                                          <p:attrName>style.opacity</p:attrName>
                                        </p:attrNameLst>
                                      </p:cBhvr>
                                      <p:to>
                                        <p:strVal val="0.25"/>
                                      </p:to>
                                    </p:set>
                                    <p:animEffect filter="image" prLst="opacity: 0.25">
                                      <p:cBhvr rctx="IE">
                                        <p:cTn id="11" dur="indefinite"/>
                                        <p:tgtEl>
                                          <p:spTgt spid="12"/>
                                        </p:tgtEl>
                                      </p:cBhvr>
                                    </p:animEffect>
                                  </p:childTnLst>
                                </p:cTn>
                              </p:par>
                              <p:par>
                                <p:cTn id="12" presetID="1" presetClass="entr" presetSubtype="0" fill="hold" grpId="0" nodeType="withEffect">
                                  <p:stCondLst>
                                    <p:cond delay="0"/>
                                  </p:stCondLst>
                                  <p:childTnLst>
                                    <p:set>
                                      <p:cBhvr>
                                        <p:cTn id="13" dur="1" fill="hold">
                                          <p:stCondLst>
                                            <p:cond delay="0"/>
                                          </p:stCondLst>
                                        </p:cTn>
                                        <p:tgtEl>
                                          <p:spTgt spid="11"/>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9" presetClass="emph" presetSubtype="0" grpId="1" nodeType="clickEffect">
                                  <p:stCondLst>
                                    <p:cond delay="0"/>
                                  </p:stCondLst>
                                  <p:childTnLst>
                                    <p:set>
                                      <p:cBhvr>
                                        <p:cTn id="17" dur="indefinite"/>
                                        <p:tgtEl>
                                          <p:spTgt spid="11"/>
                                        </p:tgtEl>
                                        <p:attrNameLst>
                                          <p:attrName>style.opacity</p:attrName>
                                        </p:attrNameLst>
                                      </p:cBhvr>
                                      <p:to>
                                        <p:strVal val="0.25"/>
                                      </p:to>
                                    </p:set>
                                    <p:animEffect filter="image" prLst="opacity: 0.25">
                                      <p:cBhvr rctx="IE">
                                        <p:cTn id="18" dur="indefinite"/>
                                        <p:tgtEl>
                                          <p:spTgt spid="11"/>
                                        </p:tgtEl>
                                      </p:cBhvr>
                                    </p:animEffect>
                                  </p:childTnLst>
                                </p:cTn>
                              </p:par>
                              <p:par>
                                <p:cTn id="19" presetID="1"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9" presetClass="emph" presetSubtype="0" grpId="1" nodeType="clickEffect">
                                  <p:stCondLst>
                                    <p:cond delay="0"/>
                                  </p:stCondLst>
                                  <p:childTnLst>
                                    <p:set>
                                      <p:cBhvr>
                                        <p:cTn id="24" dur="indefinite"/>
                                        <p:tgtEl>
                                          <p:spTgt spid="9"/>
                                        </p:tgtEl>
                                        <p:attrNameLst>
                                          <p:attrName>style.opacity</p:attrName>
                                        </p:attrNameLst>
                                      </p:cBhvr>
                                      <p:to>
                                        <p:strVal val="0.25"/>
                                      </p:to>
                                    </p:set>
                                    <p:animEffect filter="image" prLst="opacity: 0.25">
                                      <p:cBhvr rctx="IE">
                                        <p:cTn id="25" dur="indefinite"/>
                                        <p:tgtEl>
                                          <p:spTgt spid="9"/>
                                        </p:tgtEl>
                                      </p:cBhvr>
                                    </p:animEffect>
                                  </p:childTnLst>
                                </p:cTn>
                              </p:par>
                              <p:par>
                                <p:cTn id="26" presetID="1" presetClass="entr" presetSubtype="0"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10" grpId="0" animBg="1"/>
      <p:bldP spid="11" grpId="0" animBg="1"/>
      <p:bldP spid="11" grpId="1" animBg="1"/>
      <p:bldP spid="12" grpId="0" animBg="1"/>
      <p:bldP spid="12"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67">
          <a:extLst>
            <a:ext uri="{FF2B5EF4-FFF2-40B4-BE49-F238E27FC236}">
              <a16:creationId xmlns:a16="http://schemas.microsoft.com/office/drawing/2014/main" id="{CD5E413A-B51C-2B45-5939-8358CBBCB1F6}"/>
            </a:ext>
          </a:extLst>
        </p:cNvPr>
        <p:cNvGrpSpPr/>
        <p:nvPr/>
      </p:nvGrpSpPr>
      <p:grpSpPr>
        <a:xfrm>
          <a:off x="0" y="0"/>
          <a:ext cx="0" cy="0"/>
          <a:chOff x="0" y="0"/>
          <a:chExt cx="0" cy="0"/>
        </a:xfrm>
      </p:grpSpPr>
      <p:sp>
        <p:nvSpPr>
          <p:cNvPr id="268" name="Google Shape;268;p3">
            <a:extLst>
              <a:ext uri="{FF2B5EF4-FFF2-40B4-BE49-F238E27FC236}">
                <a16:creationId xmlns:a16="http://schemas.microsoft.com/office/drawing/2014/main" id="{F0806A41-1F73-8778-658A-2CFF93888E5D}"/>
              </a:ext>
            </a:extLst>
          </p:cNvPr>
          <p:cNvSpPr txBox="1">
            <a:spLocks noGrp="1"/>
          </p:cNvSpPr>
          <p:nvPr>
            <p:ph type="body" idx="4294967295"/>
          </p:nvPr>
        </p:nvSpPr>
        <p:spPr>
          <a:xfrm>
            <a:off x="838350" y="1576873"/>
            <a:ext cx="10515300" cy="5019235"/>
          </a:xfrm>
          <a:prstGeom prst="rect">
            <a:avLst/>
          </a:prstGeom>
          <a:noFill/>
          <a:ln>
            <a:noFill/>
          </a:ln>
        </p:spPr>
        <p:txBody>
          <a:bodyPr spcFirstLastPara="1" wrap="square" lIns="91425" tIns="45700" rIns="91425" bIns="45700" anchor="t" anchorCtr="0">
            <a:noAutofit/>
          </a:bodyPr>
          <a:lstStyle/>
          <a:p>
            <a:pPr marL="457200" lvl="1" indent="0" algn="just">
              <a:lnSpc>
                <a:spcPct val="115000"/>
              </a:lnSpc>
              <a:spcBef>
                <a:spcPts val="1200"/>
              </a:spcBef>
              <a:buSzPct val="80000"/>
            </a:pPr>
            <a:endParaRPr kumimoji="0" lang="pt-BR" sz="1400" i="0" u="none" strike="noStrike" kern="0" cap="none" spc="0" normalizeH="0" baseline="0" noProof="0" dirty="0">
              <a:ln>
                <a:noFill/>
              </a:ln>
              <a:solidFill>
                <a:srgbClr val="000000"/>
              </a:solidFill>
              <a:effectLst/>
              <a:uLnTx/>
              <a:uFillTx/>
              <a:latin typeface="Times New Roman" panose="02020603050405020304" pitchFamily="18" charset="0"/>
              <a:ea typeface="Times New Roman"/>
              <a:cs typeface="Times New Roman" panose="02020603050405020304" pitchFamily="18" charset="0"/>
              <a:sym typeface="Calibri"/>
            </a:endParaRPr>
          </a:p>
          <a:p>
            <a:pPr marL="457200" lvl="1" indent="0" algn="ctr">
              <a:lnSpc>
                <a:spcPct val="115000"/>
              </a:lnSpc>
              <a:spcBef>
                <a:spcPts val="1200"/>
              </a:spcBef>
              <a:buSzPct val="80000"/>
            </a:pPr>
            <a:r>
              <a:rPr lang="pt-BR" sz="2000" b="1" u="sng" dirty="0">
                <a:solidFill>
                  <a:srgbClr val="FF0000"/>
                </a:solidFill>
                <a:latin typeface="Times New Roman" panose="02020603050405020304" pitchFamily="18" charset="0"/>
                <a:ea typeface="Times New Roman"/>
                <a:cs typeface="Times New Roman" panose="02020603050405020304" pitchFamily="18" charset="0"/>
                <a:sym typeface="Calibri"/>
              </a:rPr>
              <a:t>Impresso ou Emitido por Meio Digital</a:t>
            </a:r>
          </a:p>
          <a:p>
            <a:pPr marL="457200" lvl="1" indent="0" algn="just">
              <a:lnSpc>
                <a:spcPct val="115000"/>
              </a:lnSpc>
              <a:spcBef>
                <a:spcPts val="1200"/>
              </a:spcBef>
              <a:buSzPct val="80000"/>
            </a:pPr>
            <a:endParaRPr lang="pt-BR" sz="1400" dirty="0">
              <a:latin typeface="Times New Roman" panose="02020603050405020304" pitchFamily="18" charset="0"/>
              <a:ea typeface="Times New Roman"/>
              <a:cs typeface="Times New Roman" panose="02020603050405020304" pitchFamily="18" charset="0"/>
              <a:sym typeface="Calibri"/>
            </a:endParaRPr>
          </a:p>
          <a:p>
            <a:pPr marL="742950" lvl="1" indent="-285750" algn="just">
              <a:lnSpc>
                <a:spcPct val="115000"/>
              </a:lnSpc>
              <a:spcBef>
                <a:spcPts val="1200"/>
              </a:spcBef>
              <a:buSzPct val="80000"/>
              <a:buFont typeface="Wingdings" panose="05000000000000000000" pitchFamily="2" charset="2"/>
              <a:buChar char="q"/>
            </a:pPr>
            <a:r>
              <a:rPr lang="pt-BR" sz="2000" dirty="0">
                <a:latin typeface="Times New Roman" panose="02020603050405020304" pitchFamily="18" charset="0"/>
                <a:ea typeface="Times New Roman"/>
                <a:cs typeface="Times New Roman" panose="02020603050405020304" pitchFamily="18" charset="0"/>
                <a:sym typeface="Calibri"/>
              </a:rPr>
              <a:t>CNPJ e nome empresarial do estabelecimento beneficiário do pagamento, que deverão ser o do estabelecimento em que estiver sendo utilizado o equipamento;</a:t>
            </a:r>
          </a:p>
          <a:p>
            <a:pPr marL="742950" lvl="1" indent="-285750" algn="just">
              <a:buSzPct val="80000"/>
              <a:buFont typeface="Wingdings" panose="05000000000000000000" pitchFamily="2" charset="2"/>
              <a:buChar char="q"/>
            </a:pPr>
            <a:endParaRPr lang="pt-BR" sz="2000" dirty="0">
              <a:latin typeface="Times New Roman" panose="02020603050405020304" pitchFamily="18" charset="0"/>
              <a:ea typeface="Times New Roman"/>
              <a:cs typeface="Times New Roman" panose="02020603050405020304" pitchFamily="18" charset="0"/>
              <a:sym typeface="Calibri"/>
            </a:endParaRPr>
          </a:p>
          <a:p>
            <a:pPr marL="742950" lvl="1" indent="-285750" algn="just">
              <a:lnSpc>
                <a:spcPct val="115000"/>
              </a:lnSpc>
              <a:spcBef>
                <a:spcPts val="1200"/>
              </a:spcBef>
              <a:buSzPct val="80000"/>
              <a:buFont typeface="Wingdings" panose="05000000000000000000" pitchFamily="2" charset="2"/>
              <a:buChar char="q"/>
            </a:pPr>
            <a:r>
              <a:rPr lang="pt-BR" sz="2000" dirty="0">
                <a:latin typeface="Times New Roman" panose="02020603050405020304" pitchFamily="18" charset="0"/>
                <a:ea typeface="Times New Roman"/>
                <a:cs typeface="Times New Roman" panose="02020603050405020304" pitchFamily="18" charset="0"/>
                <a:sym typeface="Calibri"/>
              </a:rPr>
              <a:t>Código da autorização ou identificação do pedido;</a:t>
            </a:r>
          </a:p>
          <a:p>
            <a:pPr marL="742950" lvl="1" indent="-285750" algn="just">
              <a:buSzPct val="80000"/>
              <a:buFont typeface="Wingdings" panose="05000000000000000000" pitchFamily="2" charset="2"/>
              <a:buChar char="q"/>
            </a:pPr>
            <a:endParaRPr lang="pt-BR" sz="2000" dirty="0">
              <a:latin typeface="Times New Roman" panose="02020603050405020304" pitchFamily="18" charset="0"/>
              <a:cs typeface="Times New Roman" panose="02020603050405020304" pitchFamily="18" charset="0"/>
              <a:sym typeface="Calibri"/>
            </a:endParaRPr>
          </a:p>
          <a:p>
            <a:pPr marL="742950" lvl="1" indent="-285750" algn="just">
              <a:lnSpc>
                <a:spcPct val="115000"/>
              </a:lnSpc>
              <a:spcBef>
                <a:spcPts val="1200"/>
              </a:spcBef>
              <a:buSzPct val="80000"/>
              <a:buFont typeface="Wingdings" panose="05000000000000000000" pitchFamily="2" charset="2"/>
              <a:buChar char="q"/>
            </a:pPr>
            <a:r>
              <a:rPr lang="pt-BR" sz="2000" dirty="0">
                <a:latin typeface="Times New Roman" panose="02020603050405020304" pitchFamily="18" charset="0"/>
                <a:ea typeface="Times New Roman"/>
                <a:cs typeface="Times New Roman" panose="02020603050405020304" pitchFamily="18" charset="0"/>
                <a:sym typeface="Calibri"/>
              </a:rPr>
              <a:t>Data, hora e valor da operação;</a:t>
            </a:r>
          </a:p>
          <a:p>
            <a:pPr marL="742950" lvl="1" indent="-285750" algn="just">
              <a:buSzPct val="80000"/>
              <a:buFont typeface="Wingdings" panose="05000000000000000000" pitchFamily="2" charset="2"/>
              <a:buChar char="q"/>
            </a:pPr>
            <a:endParaRPr lang="pt-BR" sz="2000" dirty="0">
              <a:latin typeface="Times New Roman" panose="02020603050405020304" pitchFamily="18" charset="0"/>
              <a:ea typeface="Times New Roman"/>
              <a:cs typeface="Times New Roman" panose="02020603050405020304" pitchFamily="18" charset="0"/>
              <a:sym typeface="Calibri"/>
            </a:endParaRPr>
          </a:p>
          <a:p>
            <a:pPr marL="742950" lvl="1" indent="-285750" algn="just">
              <a:lnSpc>
                <a:spcPct val="115000"/>
              </a:lnSpc>
              <a:spcBef>
                <a:spcPts val="1200"/>
              </a:spcBef>
              <a:buSzPct val="80000"/>
              <a:buFont typeface="Wingdings" panose="05000000000000000000" pitchFamily="2" charset="2"/>
              <a:buChar char="q"/>
            </a:pPr>
            <a:r>
              <a:rPr lang="pt-BR" sz="2000" dirty="0">
                <a:latin typeface="Times New Roman" panose="02020603050405020304" pitchFamily="18" charset="0"/>
                <a:ea typeface="Times New Roman"/>
                <a:cs typeface="Times New Roman" panose="02020603050405020304" pitchFamily="18" charset="0"/>
                <a:sym typeface="Calibri"/>
              </a:rPr>
              <a:t>Identificador do terminal em que ocorreu a transação, nos casos em que se aplica.</a:t>
            </a:r>
          </a:p>
          <a:p>
            <a:pPr marL="742950" lvl="1" indent="-285750" algn="just">
              <a:lnSpc>
                <a:spcPct val="115000"/>
              </a:lnSpc>
              <a:spcBef>
                <a:spcPts val="1200"/>
              </a:spcBef>
              <a:buSzPct val="80000"/>
              <a:buFont typeface="Wingdings" panose="05000000000000000000" pitchFamily="2" charset="2"/>
              <a:buChar char="q"/>
            </a:pPr>
            <a:endParaRPr lang="pt-BR" sz="1400" dirty="0">
              <a:latin typeface="Times New Roman" panose="02020603050405020304" pitchFamily="18" charset="0"/>
              <a:ea typeface="Times New Roman"/>
              <a:cs typeface="Times New Roman" panose="02020603050405020304" pitchFamily="18" charset="0"/>
              <a:sym typeface="Calibri"/>
            </a:endParaRPr>
          </a:p>
          <a:p>
            <a:pPr marL="742950" lvl="1" indent="-285750" algn="just">
              <a:lnSpc>
                <a:spcPct val="115000"/>
              </a:lnSpc>
              <a:spcBef>
                <a:spcPts val="1200"/>
              </a:spcBef>
              <a:buSzPct val="80000"/>
              <a:buFont typeface="Wingdings" panose="05000000000000000000" pitchFamily="2" charset="2"/>
              <a:buChar char="q"/>
            </a:pPr>
            <a:endParaRPr lang="pt-BR" sz="1400" dirty="0">
              <a:latin typeface="Times New Roman" panose="02020603050405020304" pitchFamily="18" charset="0"/>
              <a:ea typeface="Times New Roman"/>
              <a:cs typeface="Times New Roman" panose="02020603050405020304" pitchFamily="18" charset="0"/>
              <a:sym typeface="Calibri"/>
            </a:endParaRPr>
          </a:p>
          <a:p>
            <a:pPr marL="742950" lvl="1" indent="-285750" algn="just">
              <a:lnSpc>
                <a:spcPct val="115000"/>
              </a:lnSpc>
              <a:spcBef>
                <a:spcPts val="1200"/>
              </a:spcBef>
              <a:buSzPct val="80000"/>
              <a:buFont typeface="Wingdings" panose="05000000000000000000" pitchFamily="2" charset="2"/>
              <a:buChar char="q"/>
            </a:pPr>
            <a:endParaRPr lang="pt-BR" sz="1400" dirty="0">
              <a:latin typeface="Times New Roman" panose="02020603050405020304" pitchFamily="18" charset="0"/>
              <a:ea typeface="Times New Roman"/>
              <a:cs typeface="Times New Roman" panose="02020603050405020304" pitchFamily="18" charset="0"/>
              <a:sym typeface="Calibri"/>
            </a:endParaRPr>
          </a:p>
          <a:p>
            <a:pPr marL="457200" lvl="1" indent="0" algn="just">
              <a:lnSpc>
                <a:spcPct val="115000"/>
              </a:lnSpc>
              <a:spcBef>
                <a:spcPts val="1200"/>
              </a:spcBef>
              <a:buSzPct val="80000"/>
            </a:pPr>
            <a:endParaRPr kumimoji="0" lang="pt-BR" sz="1400" i="0" u="none" strike="noStrike" kern="0" cap="none" spc="0" normalizeH="0" baseline="0" noProof="0" dirty="0">
              <a:ln>
                <a:noFill/>
              </a:ln>
              <a:solidFill>
                <a:srgbClr val="000000"/>
              </a:solidFill>
              <a:effectLst/>
              <a:uLnTx/>
              <a:uFillTx/>
              <a:latin typeface="Times New Roman" panose="02020603050405020304" pitchFamily="18" charset="0"/>
              <a:ea typeface="Times New Roman"/>
              <a:cs typeface="Times New Roman" panose="02020603050405020304" pitchFamily="18" charset="0"/>
              <a:sym typeface="Calibri"/>
            </a:endParaRPr>
          </a:p>
        </p:txBody>
      </p:sp>
      <p:sp>
        <p:nvSpPr>
          <p:cNvPr id="2" name="Google Shape;269;g21c0d7a2a9a_0_869">
            <a:extLst>
              <a:ext uri="{FF2B5EF4-FFF2-40B4-BE49-F238E27FC236}">
                <a16:creationId xmlns:a16="http://schemas.microsoft.com/office/drawing/2014/main" id="{5C152C51-A57E-01DD-2D98-2364AA8964A6}"/>
              </a:ext>
            </a:extLst>
          </p:cNvPr>
          <p:cNvSpPr txBox="1">
            <a:spLocks/>
          </p:cNvSpPr>
          <p:nvPr/>
        </p:nvSpPr>
        <p:spPr>
          <a:xfrm>
            <a:off x="838350" y="357250"/>
            <a:ext cx="10515300" cy="1325100"/>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pt-BR" sz="4800" b="1" dirty="0">
                <a:solidFill>
                  <a:srgbClr val="38761D"/>
                </a:solidFill>
                <a:latin typeface="Times New Roman"/>
                <a:ea typeface="Times New Roman"/>
                <a:cs typeface="Times New Roman"/>
                <a:sym typeface="Times New Roman"/>
              </a:rPr>
              <a:t>Campos a Serem Preenchidos</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pt-BR" sz="3200" b="1" dirty="0">
                <a:solidFill>
                  <a:srgbClr val="38761D"/>
                </a:solidFill>
                <a:latin typeface="Times New Roman"/>
                <a:ea typeface="Times New Roman"/>
                <a:cs typeface="Times New Roman"/>
                <a:sym typeface="Times New Roman"/>
              </a:rPr>
              <a:t>Comprovante de Pagamento/Transação</a:t>
            </a:r>
            <a:endParaRPr kumimoji="0" lang="pt-BR" sz="3200" b="1" i="0" u="none" strike="noStrike" kern="0" cap="none" spc="0" normalizeH="0" baseline="0" noProof="0" dirty="0">
              <a:ln>
                <a:noFill/>
              </a:ln>
              <a:solidFill>
                <a:srgbClr val="38761D"/>
              </a:solidFill>
              <a:effectLst/>
              <a:uLnTx/>
              <a:uFillTx/>
              <a:latin typeface="Times New Roman"/>
              <a:ea typeface="Times New Roman"/>
              <a:cs typeface="Times New Roman"/>
              <a:sym typeface="Times New Roman"/>
            </a:endParaRPr>
          </a:p>
        </p:txBody>
      </p:sp>
      <p:sp>
        <p:nvSpPr>
          <p:cNvPr id="3" name="Onda 2">
            <a:extLst>
              <a:ext uri="{FF2B5EF4-FFF2-40B4-BE49-F238E27FC236}">
                <a16:creationId xmlns:a16="http://schemas.microsoft.com/office/drawing/2014/main" id="{72395808-CB41-7868-1DA8-F17D9983357C}"/>
              </a:ext>
            </a:extLst>
          </p:cNvPr>
          <p:cNvSpPr/>
          <p:nvPr/>
        </p:nvSpPr>
        <p:spPr>
          <a:xfrm rot="19293143">
            <a:off x="31373" y="301620"/>
            <a:ext cx="1144505" cy="500003"/>
          </a:xfrm>
          <a:prstGeom prst="wave">
            <a:avLst/>
          </a:prstGeom>
          <a:solidFill>
            <a:schemeClr val="bg1"/>
          </a:solidFill>
          <a:ln>
            <a:solidFill>
              <a:schemeClr val="bg1">
                <a:lumMod val="50000"/>
              </a:schemeClr>
            </a:solidFill>
          </a:ln>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r>
              <a:rPr lang="pt-BR" b="1" dirty="0">
                <a:solidFill>
                  <a:srgbClr val="38761D"/>
                </a:solidFill>
                <a:latin typeface="Times New Roman" panose="02020603050405020304" pitchFamily="18" charset="0"/>
                <a:cs typeface="Times New Roman" panose="02020603050405020304" pitchFamily="18" charset="0"/>
              </a:rPr>
              <a:t>IN 87/2025</a:t>
            </a:r>
          </a:p>
        </p:txBody>
      </p:sp>
    </p:spTree>
    <p:extLst>
      <p:ext uri="{BB962C8B-B14F-4D97-AF65-F5344CB8AC3E}">
        <p14:creationId xmlns:p14="http://schemas.microsoft.com/office/powerpoint/2010/main" val="409448245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67">
          <a:extLst>
            <a:ext uri="{FF2B5EF4-FFF2-40B4-BE49-F238E27FC236}">
              <a16:creationId xmlns:a16="http://schemas.microsoft.com/office/drawing/2014/main" id="{CD5E413A-B51C-2B45-5939-8358CBBCB1F6}"/>
            </a:ext>
          </a:extLst>
        </p:cNvPr>
        <p:cNvGrpSpPr/>
        <p:nvPr/>
      </p:nvGrpSpPr>
      <p:grpSpPr>
        <a:xfrm>
          <a:off x="0" y="0"/>
          <a:ext cx="0" cy="0"/>
          <a:chOff x="0" y="0"/>
          <a:chExt cx="0" cy="0"/>
        </a:xfrm>
      </p:grpSpPr>
      <p:sp>
        <p:nvSpPr>
          <p:cNvPr id="2" name="Google Shape;269;g21c0d7a2a9a_0_869">
            <a:extLst>
              <a:ext uri="{FF2B5EF4-FFF2-40B4-BE49-F238E27FC236}">
                <a16:creationId xmlns:a16="http://schemas.microsoft.com/office/drawing/2014/main" id="{5C152C51-A57E-01DD-2D98-2364AA8964A6}"/>
              </a:ext>
            </a:extLst>
          </p:cNvPr>
          <p:cNvSpPr txBox="1">
            <a:spLocks/>
          </p:cNvSpPr>
          <p:nvPr/>
        </p:nvSpPr>
        <p:spPr>
          <a:xfrm>
            <a:off x="838350" y="357250"/>
            <a:ext cx="10515300" cy="1325100"/>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pt-BR" sz="4000" b="1" dirty="0">
                <a:solidFill>
                  <a:srgbClr val="38761D"/>
                </a:solidFill>
                <a:latin typeface="Times New Roman"/>
                <a:ea typeface="Times New Roman"/>
                <a:cs typeface="Times New Roman"/>
                <a:sym typeface="Times New Roman"/>
              </a:rPr>
              <a:t>Casos Especiais</a:t>
            </a:r>
            <a:endParaRPr kumimoji="0" lang="pt-BR" sz="3200" b="1" i="0" u="none" strike="noStrike" kern="0" cap="none" spc="0" normalizeH="0" baseline="0" noProof="0" dirty="0">
              <a:ln>
                <a:noFill/>
              </a:ln>
              <a:solidFill>
                <a:srgbClr val="38761D"/>
              </a:solidFill>
              <a:effectLst/>
              <a:uLnTx/>
              <a:uFillTx/>
              <a:latin typeface="Times New Roman"/>
              <a:ea typeface="Times New Roman"/>
              <a:cs typeface="Times New Roman"/>
              <a:sym typeface="Times New Roman"/>
            </a:endParaRPr>
          </a:p>
        </p:txBody>
      </p:sp>
      <p:sp>
        <p:nvSpPr>
          <p:cNvPr id="3" name="Onda 2">
            <a:extLst>
              <a:ext uri="{FF2B5EF4-FFF2-40B4-BE49-F238E27FC236}">
                <a16:creationId xmlns:a16="http://schemas.microsoft.com/office/drawing/2014/main" id="{72395808-CB41-7868-1DA8-F17D9983357C}"/>
              </a:ext>
            </a:extLst>
          </p:cNvPr>
          <p:cNvSpPr/>
          <p:nvPr/>
        </p:nvSpPr>
        <p:spPr>
          <a:xfrm rot="19293143">
            <a:off x="31373" y="301620"/>
            <a:ext cx="1144505" cy="500003"/>
          </a:xfrm>
          <a:prstGeom prst="wave">
            <a:avLst/>
          </a:prstGeom>
          <a:solidFill>
            <a:schemeClr val="bg1"/>
          </a:solidFill>
          <a:ln>
            <a:solidFill>
              <a:schemeClr val="bg1">
                <a:lumMod val="50000"/>
              </a:schemeClr>
            </a:solidFill>
          </a:ln>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r>
              <a:rPr lang="pt-BR" b="1" dirty="0">
                <a:solidFill>
                  <a:srgbClr val="38761D"/>
                </a:solidFill>
                <a:latin typeface="Times New Roman" panose="02020603050405020304" pitchFamily="18" charset="0"/>
                <a:cs typeface="Times New Roman" panose="02020603050405020304" pitchFamily="18" charset="0"/>
              </a:rPr>
              <a:t>IN 87/2025</a:t>
            </a:r>
          </a:p>
        </p:txBody>
      </p:sp>
      <p:graphicFrame>
        <p:nvGraphicFramePr>
          <p:cNvPr id="5" name="Tabela 4">
            <a:extLst>
              <a:ext uri="{FF2B5EF4-FFF2-40B4-BE49-F238E27FC236}">
                <a16:creationId xmlns:a16="http://schemas.microsoft.com/office/drawing/2014/main" id="{0B92DB38-CC40-436A-9FDC-410688AF2C65}"/>
              </a:ext>
            </a:extLst>
          </p:cNvPr>
          <p:cNvGraphicFramePr>
            <a:graphicFrameLocks noGrp="1" noChangeAspect="1"/>
          </p:cNvGraphicFramePr>
          <p:nvPr>
            <p:extLst>
              <p:ext uri="{D42A27DB-BD31-4B8C-83A1-F6EECF244321}">
                <p14:modId xmlns:p14="http://schemas.microsoft.com/office/powerpoint/2010/main" val="2206675202"/>
              </p:ext>
            </p:extLst>
          </p:nvPr>
        </p:nvGraphicFramePr>
        <p:xfrm>
          <a:off x="2032000" y="1682350"/>
          <a:ext cx="8128000" cy="3962400"/>
        </p:xfrm>
        <a:graphic>
          <a:graphicData uri="http://schemas.openxmlformats.org/drawingml/2006/table">
            <a:tbl>
              <a:tblPr firstRow="1" bandRow="1">
                <a:tableStyleId>{93296810-A885-4BE3-A3E7-6D5BEEA58F35}</a:tableStyleId>
              </a:tblPr>
              <a:tblGrid>
                <a:gridCol w="4064000">
                  <a:extLst>
                    <a:ext uri="{9D8B030D-6E8A-4147-A177-3AD203B41FA5}">
                      <a16:colId xmlns:a16="http://schemas.microsoft.com/office/drawing/2014/main" val="3566543512"/>
                    </a:ext>
                  </a:extLst>
                </a:gridCol>
                <a:gridCol w="4064000">
                  <a:extLst>
                    <a:ext uri="{9D8B030D-6E8A-4147-A177-3AD203B41FA5}">
                      <a16:colId xmlns:a16="http://schemas.microsoft.com/office/drawing/2014/main" val="1887961458"/>
                    </a:ext>
                  </a:extLst>
                </a:gridCol>
              </a:tblGrid>
              <a:tr h="370840">
                <a:tc>
                  <a:txBody>
                    <a:bodyPr/>
                    <a:lstStyle/>
                    <a:p>
                      <a:pPr algn="ctr"/>
                      <a:r>
                        <a:rPr lang="pt-BR" sz="2000" dirty="0">
                          <a:latin typeface="Times New Roman" panose="02020603050405020304" pitchFamily="18" charset="0"/>
                          <a:cs typeface="Times New Roman" panose="02020603050405020304" pitchFamily="18" charset="0"/>
                        </a:rPr>
                        <a:t>Situação</a:t>
                      </a:r>
                    </a:p>
                  </a:txBody>
                  <a:tcPr/>
                </a:tc>
                <a:tc>
                  <a:txBody>
                    <a:bodyPr/>
                    <a:lstStyle/>
                    <a:p>
                      <a:pPr algn="ctr"/>
                      <a:r>
                        <a:rPr lang="pt-BR" sz="2000" dirty="0">
                          <a:latin typeface="Times New Roman" panose="02020603050405020304" pitchFamily="18" charset="0"/>
                          <a:cs typeface="Times New Roman" panose="02020603050405020304" pitchFamily="18" charset="0"/>
                        </a:rPr>
                        <a:t>Operacional</a:t>
                      </a:r>
                    </a:p>
                  </a:txBody>
                  <a:tcPr/>
                </a:tc>
                <a:extLst>
                  <a:ext uri="{0D108BD9-81ED-4DB2-BD59-A6C34878D82A}">
                    <a16:rowId xmlns:a16="http://schemas.microsoft.com/office/drawing/2014/main" val="2328931358"/>
                  </a:ext>
                </a:extLst>
              </a:tr>
              <a:tr h="370840">
                <a:tc>
                  <a:txBody>
                    <a:bodyPr/>
                    <a:lstStyle/>
                    <a:p>
                      <a:pPr algn="just"/>
                      <a:r>
                        <a:rPr lang="pt-BR" sz="1800" dirty="0">
                          <a:latin typeface="Times New Roman" panose="02020603050405020304" pitchFamily="18" charset="0"/>
                          <a:cs typeface="Times New Roman" panose="02020603050405020304" pitchFamily="18" charset="0"/>
                        </a:rPr>
                        <a:t>Operação realizada fora do estabelecimento</a:t>
                      </a:r>
                    </a:p>
                  </a:txBody>
                  <a:tcPr/>
                </a:tc>
                <a:tc>
                  <a:txBody>
                    <a:bodyPr/>
                    <a:lstStyle/>
                    <a:p>
                      <a:pPr marL="0" indent="0" algn="ctr">
                        <a:buFont typeface="Arial" panose="020B0604020202020204" pitchFamily="34" charset="0"/>
                        <a:buNone/>
                      </a:pPr>
                      <a:r>
                        <a:rPr lang="pt-BR" sz="1800" b="1" dirty="0">
                          <a:latin typeface="Times New Roman" panose="02020603050405020304" pitchFamily="18" charset="0"/>
                          <a:cs typeface="Times New Roman" panose="02020603050405020304" pitchFamily="18" charset="0"/>
                        </a:rPr>
                        <a:t>Indicador de Presença do Comprador</a:t>
                      </a:r>
                    </a:p>
                    <a:p>
                      <a:pPr marL="285750" indent="-285750" algn="l">
                        <a:buFont typeface="Arial" panose="020B0604020202020204" pitchFamily="34" charset="0"/>
                        <a:buChar char="•"/>
                      </a:pPr>
                      <a:r>
                        <a:rPr lang="pt-BR" sz="1800" b="1" dirty="0">
                          <a:latin typeface="Times New Roman" panose="02020603050405020304" pitchFamily="18" charset="0"/>
                          <a:cs typeface="Times New Roman" panose="02020603050405020304" pitchFamily="18" charset="0"/>
                        </a:rPr>
                        <a:t>NF-e</a:t>
                      </a:r>
                      <a:r>
                        <a:rPr lang="pt-BR" sz="1800" dirty="0">
                          <a:latin typeface="Times New Roman" panose="02020603050405020304" pitchFamily="18" charset="0"/>
                          <a:cs typeface="Times New Roman" panose="02020603050405020304" pitchFamily="18" charset="0"/>
                        </a:rPr>
                        <a:t> - indPres = 5</a:t>
                      </a:r>
                    </a:p>
                    <a:p>
                      <a:pPr marL="285750" indent="-285750" algn="l">
                        <a:buFont typeface="Arial" panose="020B0604020202020204" pitchFamily="34" charset="0"/>
                        <a:buChar char="•"/>
                      </a:pPr>
                      <a:r>
                        <a:rPr lang="pt-BR" sz="1800" b="1" dirty="0">
                          <a:latin typeface="Times New Roman" panose="02020603050405020304" pitchFamily="18" charset="0"/>
                          <a:cs typeface="Times New Roman" panose="02020603050405020304" pitchFamily="18" charset="0"/>
                        </a:rPr>
                        <a:t>NFC-e</a:t>
                      </a:r>
                      <a:r>
                        <a:rPr lang="pt-BR" sz="1800" dirty="0">
                          <a:latin typeface="Times New Roman" panose="02020603050405020304" pitchFamily="18" charset="0"/>
                          <a:cs typeface="Times New Roman" panose="02020603050405020304" pitchFamily="18" charset="0"/>
                        </a:rPr>
                        <a:t> - indPres = 1</a:t>
                      </a:r>
                    </a:p>
                  </a:txBody>
                  <a:tcPr/>
                </a:tc>
                <a:extLst>
                  <a:ext uri="{0D108BD9-81ED-4DB2-BD59-A6C34878D82A}">
                    <a16:rowId xmlns:a16="http://schemas.microsoft.com/office/drawing/2014/main" val="923511970"/>
                  </a:ext>
                </a:extLst>
              </a:tr>
              <a:tr h="370840">
                <a:tc>
                  <a:txBody>
                    <a:bodyPr/>
                    <a:lstStyle/>
                    <a:p>
                      <a:pPr algn="just"/>
                      <a:r>
                        <a:rPr lang="pt-BR" sz="1800" dirty="0">
                          <a:latin typeface="Times New Roman" panose="02020603050405020304" pitchFamily="18" charset="0"/>
                          <a:cs typeface="Times New Roman" panose="02020603050405020304" pitchFamily="18" charset="0"/>
                        </a:rPr>
                        <a:t>Operação em que o pagamento é realizado em estabelecimento diverso do estabelecimento responsável pela entrega da mercadoria e emissão do documento fiscal</a:t>
                      </a:r>
                    </a:p>
                  </a:txBody>
                  <a:tcPr/>
                </a:tc>
                <a:tc>
                  <a:txBody>
                    <a:bodyPr/>
                    <a:lstStyle/>
                    <a:p>
                      <a:pPr marL="285750" indent="-285750" algn="l">
                        <a:buFont typeface="Arial" panose="020B0604020202020204" pitchFamily="34" charset="0"/>
                        <a:buChar char="•"/>
                      </a:pPr>
                      <a:r>
                        <a:rPr lang="pt-BR" sz="1800" dirty="0">
                          <a:latin typeface="Times New Roman" panose="02020603050405020304" pitchFamily="18" charset="0"/>
                          <a:cs typeface="Times New Roman" panose="02020603050405020304" pitchFamily="18" charset="0"/>
                        </a:rPr>
                        <a:t>Aplica-se a obrigatoriedade da vinculação</a:t>
                      </a:r>
                    </a:p>
                    <a:p>
                      <a:pPr marL="285750" indent="-285750" algn="l">
                        <a:buFont typeface="Arial" panose="020B0604020202020204" pitchFamily="34" charset="0"/>
                        <a:buChar char="•"/>
                      </a:pPr>
                      <a:r>
                        <a:rPr lang="pt-BR" sz="1800" dirty="0">
                          <a:latin typeface="Times New Roman" panose="02020603050405020304" pitchFamily="18" charset="0"/>
                          <a:cs typeface="Times New Roman" panose="02020603050405020304" pitchFamily="18" charset="0"/>
                        </a:rPr>
                        <a:t>Preencher o campo CNPJ transacional do pagamento “</a:t>
                      </a:r>
                      <a:r>
                        <a:rPr lang="pt-BR" sz="1800" b="1" dirty="0">
                          <a:latin typeface="Times New Roman" panose="02020603050405020304" pitchFamily="18" charset="0"/>
                          <a:cs typeface="Times New Roman" panose="02020603050405020304" pitchFamily="18" charset="0"/>
                        </a:rPr>
                        <a:t>CNPJPag</a:t>
                      </a:r>
                      <a:r>
                        <a:rPr lang="pt-BR" sz="1800" dirty="0">
                          <a:latin typeface="Times New Roman" panose="02020603050405020304" pitchFamily="18" charset="0"/>
                          <a:cs typeface="Times New Roman" panose="02020603050405020304" pitchFamily="18" charset="0"/>
                        </a:rPr>
                        <a:t>” com o CNPJ do estabelecimento onde foi processado o pagamento</a:t>
                      </a:r>
                    </a:p>
                    <a:p>
                      <a:pPr marL="285750" indent="-285750" algn="l">
                        <a:buFont typeface="Arial" panose="020B0604020202020204" pitchFamily="34" charset="0"/>
                        <a:buChar char="•"/>
                      </a:pPr>
                      <a:r>
                        <a:rPr lang="pt-BR" sz="1800" dirty="0">
                          <a:latin typeface="Times New Roman" panose="02020603050405020304" pitchFamily="18" charset="0"/>
                          <a:cs typeface="Times New Roman" panose="02020603050405020304" pitchFamily="18" charset="0"/>
                        </a:rPr>
                        <a:t>Mesmo CNPJ raiz e localizado no CE</a:t>
                      </a:r>
                    </a:p>
                  </a:txBody>
                  <a:tcPr/>
                </a:tc>
                <a:extLst>
                  <a:ext uri="{0D108BD9-81ED-4DB2-BD59-A6C34878D82A}">
                    <a16:rowId xmlns:a16="http://schemas.microsoft.com/office/drawing/2014/main" val="664555147"/>
                  </a:ext>
                </a:extLst>
              </a:tr>
              <a:tr h="370840">
                <a:tc>
                  <a:txBody>
                    <a:bodyPr/>
                    <a:lstStyle/>
                    <a:p>
                      <a:pPr algn="just"/>
                      <a:r>
                        <a:rPr lang="pt-BR" sz="1800" dirty="0">
                          <a:latin typeface="Times New Roman" panose="02020603050405020304" pitchFamily="18" charset="0"/>
                          <a:cs typeface="Times New Roman" panose="02020603050405020304" pitchFamily="18" charset="0"/>
                        </a:rPr>
                        <a:t>Venda realizada em site ou plataforma própria ou por meio de teleatendimento</a:t>
                      </a:r>
                    </a:p>
                  </a:txBody>
                  <a:tcPr/>
                </a:tc>
                <a:tc>
                  <a:txBody>
                    <a:bodyPr/>
                    <a:lstStyle/>
                    <a:p>
                      <a:pPr marL="285750" indent="-285750" algn="l">
                        <a:buFont typeface="Arial" panose="020B0604020202020204" pitchFamily="34" charset="0"/>
                        <a:buChar char="•"/>
                      </a:pPr>
                      <a:r>
                        <a:rPr lang="pt-BR" sz="1800" dirty="0">
                          <a:latin typeface="Times New Roman" panose="02020603050405020304" pitchFamily="18" charset="0"/>
                          <a:cs typeface="Times New Roman" panose="02020603050405020304" pitchFamily="18" charset="0"/>
                        </a:rPr>
                        <a:t>Aplica-se a obrigatoriedade da vinculação</a:t>
                      </a:r>
                    </a:p>
                  </a:txBody>
                  <a:tcPr/>
                </a:tc>
                <a:extLst>
                  <a:ext uri="{0D108BD9-81ED-4DB2-BD59-A6C34878D82A}">
                    <a16:rowId xmlns:a16="http://schemas.microsoft.com/office/drawing/2014/main" val="4046214474"/>
                  </a:ext>
                </a:extLst>
              </a:tr>
            </a:tbl>
          </a:graphicData>
        </a:graphic>
      </p:graphicFrame>
    </p:spTree>
    <p:extLst>
      <p:ext uri="{BB962C8B-B14F-4D97-AF65-F5344CB8AC3E}">
        <p14:creationId xmlns:p14="http://schemas.microsoft.com/office/powerpoint/2010/main" val="290953078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67">
          <a:extLst>
            <a:ext uri="{FF2B5EF4-FFF2-40B4-BE49-F238E27FC236}">
              <a16:creationId xmlns:a16="http://schemas.microsoft.com/office/drawing/2014/main" id="{D05D50EC-CB46-3B69-ECF9-CB1B478C8FEA}"/>
            </a:ext>
          </a:extLst>
        </p:cNvPr>
        <p:cNvGrpSpPr/>
        <p:nvPr/>
      </p:nvGrpSpPr>
      <p:grpSpPr>
        <a:xfrm>
          <a:off x="0" y="0"/>
          <a:ext cx="0" cy="0"/>
          <a:chOff x="0" y="0"/>
          <a:chExt cx="0" cy="0"/>
        </a:xfrm>
      </p:grpSpPr>
      <p:sp>
        <p:nvSpPr>
          <p:cNvPr id="268" name="Google Shape;268;p3">
            <a:extLst>
              <a:ext uri="{FF2B5EF4-FFF2-40B4-BE49-F238E27FC236}">
                <a16:creationId xmlns:a16="http://schemas.microsoft.com/office/drawing/2014/main" id="{65D543A3-631C-4FBE-CD10-1624DC2B01C7}"/>
              </a:ext>
            </a:extLst>
          </p:cNvPr>
          <p:cNvSpPr txBox="1">
            <a:spLocks noGrp="1"/>
          </p:cNvSpPr>
          <p:nvPr>
            <p:ph type="body" idx="4294967295"/>
          </p:nvPr>
        </p:nvSpPr>
        <p:spPr>
          <a:xfrm>
            <a:off x="838350" y="1576873"/>
            <a:ext cx="10515300" cy="5019235"/>
          </a:xfrm>
          <a:prstGeom prst="rect">
            <a:avLst/>
          </a:prstGeom>
          <a:noFill/>
          <a:ln>
            <a:noFill/>
          </a:ln>
        </p:spPr>
        <p:txBody>
          <a:bodyPr spcFirstLastPara="1" wrap="square" lIns="91425" tIns="45700" rIns="91425" bIns="45700" anchor="t" anchorCtr="0">
            <a:noAutofit/>
          </a:bodyPr>
          <a:lstStyle/>
          <a:p>
            <a:pPr marL="457200" lvl="1" indent="0" algn="just">
              <a:lnSpc>
                <a:spcPct val="115000"/>
              </a:lnSpc>
              <a:spcBef>
                <a:spcPts val="1200"/>
              </a:spcBef>
              <a:buSzPct val="80000"/>
            </a:pPr>
            <a:r>
              <a:rPr kumimoji="0" lang="pt-BR" b="1" i="0" u="none" strike="noStrike" kern="0" cap="none" spc="0" normalizeH="0" baseline="0" noProof="0" dirty="0">
                <a:ln>
                  <a:noFill/>
                </a:ln>
                <a:solidFill>
                  <a:schemeClr val="tx1"/>
                </a:solidFill>
                <a:effectLst/>
                <a:uLnTx/>
                <a:uFillTx/>
                <a:latin typeface="Times New Roman" panose="02020603050405020304" pitchFamily="18" charset="0"/>
                <a:ea typeface="Times New Roman"/>
                <a:cs typeface="Times New Roman" panose="02020603050405020304" pitchFamily="18" charset="0"/>
                <a:sym typeface="Calibri"/>
              </a:rPr>
              <a:t>Conceito: </a:t>
            </a:r>
            <a:r>
              <a:rPr kumimoji="0" lang="pt-BR" i="0" u="none" strike="noStrike" kern="0" cap="none" spc="0" normalizeH="0" baseline="0" noProof="0" dirty="0">
                <a:ln>
                  <a:noFill/>
                </a:ln>
                <a:solidFill>
                  <a:srgbClr val="000000"/>
                </a:solidFill>
                <a:effectLst/>
                <a:uLnTx/>
                <a:uFillTx/>
                <a:latin typeface="Times New Roman" panose="02020603050405020304" pitchFamily="18" charset="0"/>
                <a:ea typeface="Times New Roman"/>
                <a:cs typeface="Times New Roman" panose="02020603050405020304" pitchFamily="18" charset="0"/>
                <a:sym typeface="Calibri"/>
              </a:rPr>
              <a:t>Evento destinado à conciliação financeira, especialmente quando o pagamento ocorrer em momento distante do fato gerador e da emissão do documento fiscal. Possibilita a vinculação entre os recursos financeiros recebidos e o documento fiscal.</a:t>
            </a:r>
            <a:endParaRPr lang="pt-BR" dirty="0">
              <a:latin typeface="Times New Roman" panose="02020603050405020304" pitchFamily="18" charset="0"/>
              <a:ea typeface="Times New Roman"/>
              <a:cs typeface="Times New Roman" panose="02020603050405020304" pitchFamily="18" charset="0"/>
              <a:sym typeface="Calibri"/>
            </a:endParaRPr>
          </a:p>
          <a:p>
            <a:pPr marL="457200" lvl="1" indent="0" algn="just">
              <a:lnSpc>
                <a:spcPct val="115000"/>
              </a:lnSpc>
              <a:spcBef>
                <a:spcPts val="1200"/>
              </a:spcBef>
              <a:buSzPct val="80000"/>
            </a:pPr>
            <a:endParaRPr kumimoji="0" lang="pt-BR" sz="1400" i="0" u="none" strike="noStrike" kern="0" cap="none" spc="0" normalizeH="0" baseline="0" noProof="0" dirty="0">
              <a:ln>
                <a:noFill/>
              </a:ln>
              <a:solidFill>
                <a:srgbClr val="000000"/>
              </a:solidFill>
              <a:effectLst/>
              <a:uLnTx/>
              <a:uFillTx/>
              <a:latin typeface="Times New Roman" panose="02020603050405020304" pitchFamily="18" charset="0"/>
              <a:ea typeface="Times New Roman"/>
              <a:cs typeface="Times New Roman" panose="02020603050405020304" pitchFamily="18" charset="0"/>
              <a:sym typeface="Calibri"/>
            </a:endParaRPr>
          </a:p>
        </p:txBody>
      </p:sp>
      <p:sp>
        <p:nvSpPr>
          <p:cNvPr id="2" name="Google Shape;269;g21c0d7a2a9a_0_869">
            <a:extLst>
              <a:ext uri="{FF2B5EF4-FFF2-40B4-BE49-F238E27FC236}">
                <a16:creationId xmlns:a16="http://schemas.microsoft.com/office/drawing/2014/main" id="{D9175576-FDC8-49D7-0EF0-6CCF2CFA6DFB}"/>
              </a:ext>
            </a:extLst>
          </p:cNvPr>
          <p:cNvSpPr txBox="1">
            <a:spLocks/>
          </p:cNvSpPr>
          <p:nvPr/>
        </p:nvSpPr>
        <p:spPr>
          <a:xfrm>
            <a:off x="838350" y="357250"/>
            <a:ext cx="10515300" cy="1325100"/>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pt-BR" sz="4000" b="1" i="0" u="none" strike="noStrike" kern="0" cap="none" spc="0" normalizeH="0" baseline="0" noProof="0" dirty="0">
                <a:ln>
                  <a:noFill/>
                </a:ln>
                <a:solidFill>
                  <a:srgbClr val="38761D"/>
                </a:solidFill>
                <a:effectLst/>
                <a:uLnTx/>
                <a:uFillTx/>
                <a:latin typeface="Times New Roman"/>
                <a:ea typeface="Times New Roman"/>
                <a:cs typeface="Times New Roman"/>
                <a:sym typeface="Times New Roman"/>
              </a:rPr>
              <a:t>Evento de Conciliação Financeira</a:t>
            </a:r>
            <a:endParaRPr lang="pt-BR" sz="4000" b="1" dirty="0">
              <a:solidFill>
                <a:srgbClr val="38761D"/>
              </a:solidFill>
              <a:latin typeface="Times New Roman"/>
              <a:ea typeface="Times New Roman"/>
              <a:cs typeface="Times New Roman"/>
              <a:sym typeface="Times New Roman"/>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pt-BR" sz="3200" b="1" i="0" u="none" strike="noStrike" kern="0" cap="none" spc="0" normalizeH="0" baseline="0" noProof="0" dirty="0">
                <a:ln>
                  <a:noFill/>
                </a:ln>
                <a:solidFill>
                  <a:srgbClr val="38761D"/>
                </a:solidFill>
                <a:effectLst/>
                <a:uLnTx/>
                <a:uFillTx/>
                <a:latin typeface="Times New Roman"/>
                <a:ea typeface="Times New Roman"/>
                <a:cs typeface="Times New Roman"/>
                <a:sym typeface="Times New Roman"/>
              </a:rPr>
              <a:t>ECONF</a:t>
            </a:r>
          </a:p>
        </p:txBody>
      </p:sp>
      <p:sp>
        <p:nvSpPr>
          <p:cNvPr id="3" name="Onda 2">
            <a:extLst>
              <a:ext uri="{FF2B5EF4-FFF2-40B4-BE49-F238E27FC236}">
                <a16:creationId xmlns:a16="http://schemas.microsoft.com/office/drawing/2014/main" id="{5959B8FC-86CD-9236-32FD-DDD805771B96}"/>
              </a:ext>
            </a:extLst>
          </p:cNvPr>
          <p:cNvSpPr/>
          <p:nvPr/>
        </p:nvSpPr>
        <p:spPr>
          <a:xfrm rot="19293143">
            <a:off x="31373" y="301620"/>
            <a:ext cx="1144505" cy="500003"/>
          </a:xfrm>
          <a:prstGeom prst="wave">
            <a:avLst/>
          </a:prstGeom>
          <a:solidFill>
            <a:schemeClr val="bg1"/>
          </a:solidFill>
          <a:ln>
            <a:solidFill>
              <a:schemeClr val="bg1">
                <a:lumMod val="50000"/>
              </a:schemeClr>
            </a:solidFill>
          </a:ln>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r>
              <a:rPr lang="pt-BR" b="1" dirty="0">
                <a:solidFill>
                  <a:srgbClr val="38761D"/>
                </a:solidFill>
                <a:latin typeface="Times New Roman" panose="02020603050405020304" pitchFamily="18" charset="0"/>
                <a:cs typeface="Times New Roman" panose="02020603050405020304" pitchFamily="18" charset="0"/>
              </a:rPr>
              <a:t>IN 87/2025</a:t>
            </a:r>
          </a:p>
        </p:txBody>
      </p:sp>
      <p:pic>
        <p:nvPicPr>
          <p:cNvPr id="5" name="Imagem 4">
            <a:extLst>
              <a:ext uri="{FF2B5EF4-FFF2-40B4-BE49-F238E27FC236}">
                <a16:creationId xmlns:a16="http://schemas.microsoft.com/office/drawing/2014/main" id="{64BED84C-0560-BB71-932E-13CBB5AEAAB7}"/>
              </a:ext>
            </a:extLst>
          </p:cNvPr>
          <p:cNvPicPr preferRelativeResize="0">
            <a:picLocks/>
          </p:cNvPicPr>
          <p:nvPr/>
        </p:nvPicPr>
        <p:blipFill>
          <a:blip r:embed="rId3"/>
          <a:stretch>
            <a:fillRect/>
          </a:stretch>
        </p:blipFill>
        <p:spPr>
          <a:xfrm>
            <a:off x="5735656" y="2797525"/>
            <a:ext cx="2520000" cy="3240000"/>
          </a:xfrm>
          <a:prstGeom prst="rect">
            <a:avLst/>
          </a:prstGeom>
          <a:ln w="19050">
            <a:solidFill>
              <a:schemeClr val="tx1"/>
            </a:solidFill>
          </a:ln>
        </p:spPr>
      </p:pic>
      <p:pic>
        <p:nvPicPr>
          <p:cNvPr id="7" name="Imagem 6">
            <a:extLst>
              <a:ext uri="{FF2B5EF4-FFF2-40B4-BE49-F238E27FC236}">
                <a16:creationId xmlns:a16="http://schemas.microsoft.com/office/drawing/2014/main" id="{B741072B-E566-6FDD-067A-7E53213F2CA3}"/>
              </a:ext>
            </a:extLst>
          </p:cNvPr>
          <p:cNvPicPr>
            <a:picLocks noChangeAspect="1"/>
          </p:cNvPicPr>
          <p:nvPr/>
        </p:nvPicPr>
        <p:blipFill>
          <a:blip r:embed="rId4"/>
          <a:stretch>
            <a:fillRect/>
          </a:stretch>
        </p:blipFill>
        <p:spPr>
          <a:xfrm>
            <a:off x="8371399" y="2933799"/>
            <a:ext cx="3177507" cy="2967452"/>
          </a:xfrm>
          <a:prstGeom prst="rect">
            <a:avLst/>
          </a:prstGeom>
          <a:ln w="19050">
            <a:solidFill>
              <a:schemeClr val="tx1"/>
            </a:solidFill>
          </a:ln>
        </p:spPr>
      </p:pic>
      <p:sp>
        <p:nvSpPr>
          <p:cNvPr id="8" name="CaixaDeTexto 7">
            <a:extLst>
              <a:ext uri="{FF2B5EF4-FFF2-40B4-BE49-F238E27FC236}">
                <a16:creationId xmlns:a16="http://schemas.microsoft.com/office/drawing/2014/main" id="{804C5C3B-9F55-F7DA-EA6B-746C60FD99BE}"/>
              </a:ext>
            </a:extLst>
          </p:cNvPr>
          <p:cNvSpPr txBox="1"/>
          <p:nvPr/>
        </p:nvSpPr>
        <p:spPr>
          <a:xfrm>
            <a:off x="5735655" y="6037525"/>
            <a:ext cx="5813251" cy="73866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pt-BR" sz="1400" b="1"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Fonte: </a:t>
            </a:r>
            <a:r>
              <a:rPr kumimoji="0" lang="pt-BR" sz="1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Nota Técnica 2024.002</a:t>
            </a:r>
            <a:r>
              <a:rPr lang="pt-BR" dirty="0">
                <a:latin typeface="Times New Roman" panose="02020603050405020304" pitchFamily="18" charset="0"/>
                <a:cs typeface="Times New Roman" panose="02020603050405020304" pitchFamily="18" charset="0"/>
              </a:rPr>
              <a:t>; Nota Técnica 2025.001 versão 1.03; e</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pt-BR" dirty="0">
                <a:latin typeface="Times New Roman" panose="02020603050405020304" pitchFamily="18" charset="0"/>
                <a:cs typeface="Times New Roman" panose="02020603050405020304" pitchFamily="18" charset="0"/>
              </a:rPr>
              <a:t>            Informe Técnico 2024.002 </a:t>
            </a:r>
            <a:endParaRPr kumimoji="0" lang="pt-BR" sz="1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pt-BR" sz="1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endParaRPr lang="pt-BR" dirty="0"/>
          </a:p>
        </p:txBody>
      </p:sp>
      <p:sp>
        <p:nvSpPr>
          <p:cNvPr id="9" name="CaixaDeTexto 8">
            <a:extLst>
              <a:ext uri="{FF2B5EF4-FFF2-40B4-BE49-F238E27FC236}">
                <a16:creationId xmlns:a16="http://schemas.microsoft.com/office/drawing/2014/main" id="{85F5F865-C5E0-4D8E-2037-8A1EB070FA77}"/>
              </a:ext>
            </a:extLst>
          </p:cNvPr>
          <p:cNvSpPr txBox="1"/>
          <p:nvPr/>
        </p:nvSpPr>
        <p:spPr>
          <a:xfrm>
            <a:off x="1288560" y="3230217"/>
            <a:ext cx="4447096" cy="1215717"/>
          </a:xfrm>
          <a:prstGeom prst="rect">
            <a:avLst/>
          </a:prstGeom>
          <a:noFill/>
        </p:spPr>
        <p:txBody>
          <a:bodyPr wrap="square" rtlCol="0">
            <a:spAutoFit/>
          </a:bodyPr>
          <a:lstStyle/>
          <a:p>
            <a:pPr>
              <a:spcBef>
                <a:spcPts val="600"/>
              </a:spcBef>
              <a:spcAft>
                <a:spcPts val="600"/>
              </a:spcAft>
            </a:pPr>
            <a:r>
              <a:rPr lang="pt-BR" sz="1800" b="1" dirty="0">
                <a:solidFill>
                  <a:srgbClr val="FF0000"/>
                </a:solidFill>
                <a:latin typeface="Times New Roman" panose="02020603050405020304" pitchFamily="18" charset="0"/>
                <a:cs typeface="Times New Roman" panose="02020603050405020304" pitchFamily="18" charset="0"/>
              </a:rPr>
              <a:t>Quando Utilizar???</a:t>
            </a:r>
            <a:endParaRPr lang="pt-BR" dirty="0">
              <a:latin typeface="Times New Roman" panose="02020603050405020304" pitchFamily="18" charset="0"/>
              <a:cs typeface="Times New Roman" panose="02020603050405020304" pitchFamily="18" charset="0"/>
            </a:endParaRPr>
          </a:p>
          <a:p>
            <a:pPr marL="285750" indent="-285750">
              <a:spcBef>
                <a:spcPts val="600"/>
              </a:spcBef>
              <a:spcAft>
                <a:spcPts val="600"/>
              </a:spcAft>
              <a:buFont typeface="Wingdings" panose="05000000000000000000" pitchFamily="2" charset="2"/>
              <a:buChar char="Ø"/>
            </a:pPr>
            <a:r>
              <a:rPr lang="pt-BR" sz="1700" b="1" dirty="0">
                <a:latin typeface="Times New Roman" panose="02020603050405020304" pitchFamily="18" charset="0"/>
                <a:cs typeface="Times New Roman" panose="02020603050405020304" pitchFamily="18" charset="0"/>
              </a:rPr>
              <a:t>Falha na integração</a:t>
            </a:r>
            <a:r>
              <a:rPr lang="pt-BR" sz="1700" b="1" dirty="0">
                <a:solidFill>
                  <a:schemeClr val="accent2"/>
                </a:solidFill>
                <a:latin typeface="Times New Roman" panose="02020603050405020304" pitchFamily="18" charset="0"/>
                <a:cs typeface="Times New Roman" panose="02020603050405020304" pitchFamily="18" charset="0"/>
              </a:rPr>
              <a:t> </a:t>
            </a:r>
          </a:p>
          <a:p>
            <a:pPr marL="285750" indent="-285750">
              <a:spcBef>
                <a:spcPts val="600"/>
              </a:spcBef>
              <a:spcAft>
                <a:spcPts val="600"/>
              </a:spcAft>
              <a:buFont typeface="Wingdings" panose="05000000000000000000" pitchFamily="2" charset="2"/>
              <a:buChar char="Ø"/>
            </a:pPr>
            <a:r>
              <a:rPr lang="pt-BR" sz="1700" b="1" dirty="0">
                <a:latin typeface="Times New Roman" panose="02020603050405020304" pitchFamily="18" charset="0"/>
                <a:cs typeface="Times New Roman" panose="02020603050405020304" pitchFamily="18" charset="0"/>
              </a:rPr>
              <a:t>Antecipação ou Postergação do Pagamento</a:t>
            </a:r>
          </a:p>
        </p:txBody>
      </p:sp>
      <p:sp>
        <p:nvSpPr>
          <p:cNvPr id="10" name="Balão de Fala: Retângulo com Cantos Arredondados 9">
            <a:extLst>
              <a:ext uri="{FF2B5EF4-FFF2-40B4-BE49-F238E27FC236}">
                <a16:creationId xmlns:a16="http://schemas.microsoft.com/office/drawing/2014/main" id="{33E20F3A-C50E-AEDD-BAA1-77D555522139}"/>
              </a:ext>
            </a:extLst>
          </p:cNvPr>
          <p:cNvSpPr/>
          <p:nvPr/>
        </p:nvSpPr>
        <p:spPr>
          <a:xfrm>
            <a:off x="480673" y="5116195"/>
            <a:ext cx="3140765" cy="1314981"/>
          </a:xfrm>
          <a:prstGeom prst="wedgeRoundRectCallout">
            <a:avLst>
              <a:gd name="adj1" fmla="val -1234"/>
              <a:gd name="adj2" fmla="val -104158"/>
              <a:gd name="adj3" fmla="val 16667"/>
            </a:avLst>
          </a:prstGeom>
          <a:solidFill>
            <a:schemeClr val="accent2">
              <a:lumMod val="50000"/>
            </a:schemeClr>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pt-BR" sz="1800" b="1" u="sng" dirty="0">
                <a:latin typeface="Times New Roman" panose="02020603050405020304" pitchFamily="18" charset="0"/>
                <a:cs typeface="Times New Roman" panose="02020603050405020304" pitchFamily="18" charset="0"/>
              </a:rPr>
              <a:t>Exceção</a:t>
            </a:r>
          </a:p>
          <a:p>
            <a:r>
              <a:rPr lang="pt-BR" sz="1800" dirty="0">
                <a:latin typeface="Times New Roman" panose="02020603050405020304" pitchFamily="18" charset="0"/>
                <a:cs typeface="Times New Roman" panose="02020603050405020304" pitchFamily="18" charset="0"/>
              </a:rPr>
              <a:t>NF-e “Fatura” </a:t>
            </a:r>
          </a:p>
          <a:p>
            <a:pPr algn="just"/>
            <a:r>
              <a:rPr lang="pt-BR" dirty="0">
                <a:latin typeface="Times New Roman" panose="02020603050405020304" pitchFamily="18" charset="0"/>
                <a:cs typeface="Times New Roman" panose="02020603050405020304" pitchFamily="18" charset="0"/>
              </a:rPr>
              <a:t>CFOP 5.922 - Lançamento efetuado a título de simples faturamento decorrente de venda para entrega futura </a:t>
            </a:r>
          </a:p>
        </p:txBody>
      </p:sp>
      <p:sp>
        <p:nvSpPr>
          <p:cNvPr id="4" name="Balão de Fala: Retângulo com Cantos Arredondados 3">
            <a:extLst>
              <a:ext uri="{FF2B5EF4-FFF2-40B4-BE49-F238E27FC236}">
                <a16:creationId xmlns:a16="http://schemas.microsoft.com/office/drawing/2014/main" id="{B7EA43B3-252D-C6A8-3943-621B0223768D}"/>
              </a:ext>
            </a:extLst>
          </p:cNvPr>
          <p:cNvSpPr/>
          <p:nvPr/>
        </p:nvSpPr>
        <p:spPr>
          <a:xfrm>
            <a:off x="3893068" y="3369231"/>
            <a:ext cx="1189811" cy="513332"/>
          </a:xfrm>
          <a:prstGeom prst="wedgeRoundRectCallout">
            <a:avLst>
              <a:gd name="adj1" fmla="val -78093"/>
              <a:gd name="adj2" fmla="val 43708"/>
              <a:gd name="adj3" fmla="val 16667"/>
            </a:avLst>
          </a:prstGeom>
          <a:solidFill>
            <a:schemeClr val="accent2">
              <a:lumMod val="50000"/>
            </a:schemeClr>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pt-BR" sz="1800" dirty="0">
                <a:latin typeface="Times New Roman" panose="02020603050405020304" pitchFamily="18" charset="0"/>
                <a:ea typeface="Times New Roman"/>
                <a:cs typeface="Times New Roman" panose="02020603050405020304" pitchFamily="18" charset="0"/>
                <a:sym typeface="Calibri"/>
              </a:rPr>
              <a:t>tPag</a:t>
            </a:r>
            <a:r>
              <a:rPr lang="pt-BR" sz="1800" dirty="0">
                <a:latin typeface="Times New Roman" panose="02020603050405020304" pitchFamily="18" charset="0"/>
                <a:cs typeface="Times New Roman" panose="02020603050405020304" pitchFamily="18" charset="0"/>
              </a:rPr>
              <a:t> = 22</a:t>
            </a:r>
            <a:endParaRPr lang="pt-BR" dirty="0">
              <a:latin typeface="Times New Roman" panose="02020603050405020304" pitchFamily="18" charset="0"/>
              <a:cs typeface="Times New Roman" panose="02020603050405020304" pitchFamily="18" charset="0"/>
            </a:endParaRPr>
          </a:p>
        </p:txBody>
      </p:sp>
      <p:sp>
        <p:nvSpPr>
          <p:cNvPr id="6" name="Balão de Fala: Retângulo com Cantos Arredondados 5">
            <a:extLst>
              <a:ext uri="{FF2B5EF4-FFF2-40B4-BE49-F238E27FC236}">
                <a16:creationId xmlns:a16="http://schemas.microsoft.com/office/drawing/2014/main" id="{2472D686-32E3-9611-020D-613008133DA8}"/>
              </a:ext>
            </a:extLst>
          </p:cNvPr>
          <p:cNvSpPr/>
          <p:nvPr/>
        </p:nvSpPr>
        <p:spPr>
          <a:xfrm>
            <a:off x="4083641" y="4845520"/>
            <a:ext cx="1189811" cy="513332"/>
          </a:xfrm>
          <a:prstGeom prst="wedgeRoundRectCallout">
            <a:avLst>
              <a:gd name="adj1" fmla="val -44907"/>
              <a:gd name="adj2" fmla="val -142519"/>
              <a:gd name="adj3" fmla="val 16667"/>
            </a:avLst>
          </a:prstGeom>
          <a:solidFill>
            <a:schemeClr val="accent2">
              <a:lumMod val="50000"/>
            </a:schemeClr>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pt-BR" sz="1800" dirty="0">
                <a:latin typeface="Times New Roman" panose="02020603050405020304" pitchFamily="18" charset="0"/>
                <a:ea typeface="Times New Roman"/>
                <a:cs typeface="Times New Roman" panose="02020603050405020304" pitchFamily="18" charset="0"/>
                <a:sym typeface="Calibri"/>
              </a:rPr>
              <a:t>tPag</a:t>
            </a:r>
            <a:r>
              <a:rPr lang="pt-BR" sz="1800" dirty="0">
                <a:latin typeface="Times New Roman" panose="02020603050405020304" pitchFamily="18" charset="0"/>
                <a:cs typeface="Times New Roman" panose="02020603050405020304" pitchFamily="18" charset="0"/>
              </a:rPr>
              <a:t> = 91</a:t>
            </a:r>
            <a:endParaRPr lang="pt-BR"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804720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animBg="1"/>
      <p:bldP spid="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67">
          <a:extLst>
            <a:ext uri="{FF2B5EF4-FFF2-40B4-BE49-F238E27FC236}">
              <a16:creationId xmlns:a16="http://schemas.microsoft.com/office/drawing/2014/main" id="{407CE4CB-8EC2-98FE-C244-303CB4F1D110}"/>
            </a:ext>
          </a:extLst>
        </p:cNvPr>
        <p:cNvGrpSpPr/>
        <p:nvPr/>
      </p:nvGrpSpPr>
      <p:grpSpPr>
        <a:xfrm>
          <a:off x="0" y="0"/>
          <a:ext cx="0" cy="0"/>
          <a:chOff x="0" y="0"/>
          <a:chExt cx="0" cy="0"/>
        </a:xfrm>
      </p:grpSpPr>
      <p:sp>
        <p:nvSpPr>
          <p:cNvPr id="2" name="Google Shape;269;g21c0d7a2a9a_0_869">
            <a:extLst>
              <a:ext uri="{FF2B5EF4-FFF2-40B4-BE49-F238E27FC236}">
                <a16:creationId xmlns:a16="http://schemas.microsoft.com/office/drawing/2014/main" id="{3A769858-8E47-48AD-8250-6BA1D4174413}"/>
              </a:ext>
            </a:extLst>
          </p:cNvPr>
          <p:cNvSpPr txBox="1">
            <a:spLocks/>
          </p:cNvSpPr>
          <p:nvPr/>
        </p:nvSpPr>
        <p:spPr>
          <a:xfrm>
            <a:off x="838350" y="357250"/>
            <a:ext cx="10515300" cy="1325100"/>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pt-BR" sz="4000" b="1" i="0" u="none" strike="noStrike" kern="0" cap="none" spc="0" normalizeH="0" baseline="0" noProof="0" dirty="0">
                <a:ln>
                  <a:noFill/>
                </a:ln>
                <a:solidFill>
                  <a:srgbClr val="38761D"/>
                </a:solidFill>
                <a:effectLst/>
                <a:uLnTx/>
                <a:uFillTx/>
                <a:latin typeface="Times New Roman"/>
                <a:ea typeface="Times New Roman"/>
                <a:cs typeface="Times New Roman"/>
                <a:sym typeface="Times New Roman"/>
              </a:rPr>
              <a:t>Evento de Conciliação Financeira</a:t>
            </a:r>
            <a:endParaRPr lang="pt-BR" sz="4000" b="1" dirty="0">
              <a:solidFill>
                <a:srgbClr val="38761D"/>
              </a:solidFill>
              <a:latin typeface="Times New Roman"/>
              <a:ea typeface="Times New Roman"/>
              <a:cs typeface="Times New Roman"/>
              <a:sym typeface="Times New Roman"/>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pt-BR" sz="3200" b="1" i="0" u="none" strike="noStrike" kern="0" cap="none" spc="0" normalizeH="0" baseline="0" noProof="0" dirty="0">
                <a:ln>
                  <a:noFill/>
                </a:ln>
                <a:solidFill>
                  <a:srgbClr val="38761D"/>
                </a:solidFill>
                <a:effectLst/>
                <a:uLnTx/>
                <a:uFillTx/>
                <a:latin typeface="Times New Roman"/>
                <a:ea typeface="Times New Roman"/>
                <a:cs typeface="Times New Roman"/>
                <a:sym typeface="Times New Roman"/>
              </a:rPr>
              <a:t>ECONF</a:t>
            </a:r>
          </a:p>
        </p:txBody>
      </p:sp>
      <p:sp>
        <p:nvSpPr>
          <p:cNvPr id="3" name="Onda 2">
            <a:extLst>
              <a:ext uri="{FF2B5EF4-FFF2-40B4-BE49-F238E27FC236}">
                <a16:creationId xmlns:a16="http://schemas.microsoft.com/office/drawing/2014/main" id="{F7AB2423-9459-8579-3E3E-FAAF3B4968CC}"/>
              </a:ext>
            </a:extLst>
          </p:cNvPr>
          <p:cNvSpPr/>
          <p:nvPr/>
        </p:nvSpPr>
        <p:spPr>
          <a:xfrm rot="19293143">
            <a:off x="31373" y="301620"/>
            <a:ext cx="1144505" cy="500003"/>
          </a:xfrm>
          <a:prstGeom prst="wave">
            <a:avLst/>
          </a:prstGeom>
          <a:solidFill>
            <a:schemeClr val="bg1"/>
          </a:solidFill>
          <a:ln>
            <a:solidFill>
              <a:schemeClr val="bg1">
                <a:lumMod val="50000"/>
              </a:schemeClr>
            </a:solidFill>
          </a:ln>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r>
              <a:rPr lang="pt-BR" b="1" dirty="0">
                <a:solidFill>
                  <a:srgbClr val="38761D"/>
                </a:solidFill>
                <a:latin typeface="Times New Roman" panose="02020603050405020304" pitchFamily="18" charset="0"/>
                <a:cs typeface="Times New Roman" panose="02020603050405020304" pitchFamily="18" charset="0"/>
              </a:rPr>
              <a:t>IN 87/2025</a:t>
            </a:r>
          </a:p>
        </p:txBody>
      </p:sp>
      <p:graphicFrame>
        <p:nvGraphicFramePr>
          <p:cNvPr id="4" name="Diagrama 3">
            <a:extLst>
              <a:ext uri="{FF2B5EF4-FFF2-40B4-BE49-F238E27FC236}">
                <a16:creationId xmlns:a16="http://schemas.microsoft.com/office/drawing/2014/main" id="{0004C1B4-53C9-40B0-9DDD-73A9E785D7D8}"/>
              </a:ext>
            </a:extLst>
          </p:cNvPr>
          <p:cNvGraphicFramePr/>
          <p:nvPr>
            <p:extLst>
              <p:ext uri="{D42A27DB-BD31-4B8C-83A1-F6EECF244321}">
                <p14:modId xmlns:p14="http://schemas.microsoft.com/office/powerpoint/2010/main" val="1987218449"/>
              </p:ext>
            </p:extLst>
          </p:nvPr>
        </p:nvGraphicFramePr>
        <p:xfrm>
          <a:off x="2032000" y="1682350"/>
          <a:ext cx="8128000"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5668598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sp>
        <p:nvSpPr>
          <p:cNvPr id="4" name="Google Shape;262;p2">
            <a:extLst>
              <a:ext uri="{FF2B5EF4-FFF2-40B4-BE49-F238E27FC236}">
                <a16:creationId xmlns:a16="http://schemas.microsoft.com/office/drawing/2014/main" id="{81A00E44-5479-57C9-A327-64DA28CE718C}"/>
              </a:ext>
            </a:extLst>
          </p:cNvPr>
          <p:cNvSpPr txBox="1">
            <a:spLocks/>
          </p:cNvSpPr>
          <p:nvPr/>
        </p:nvSpPr>
        <p:spPr>
          <a:xfrm>
            <a:off x="0" y="2904564"/>
            <a:ext cx="6096000" cy="605259"/>
          </a:xfrm>
          <a:prstGeom prst="rect">
            <a:avLst/>
          </a:prstGeom>
          <a:noFill/>
          <a:ln>
            <a:noFill/>
          </a:ln>
        </p:spPr>
        <p:txBody>
          <a:bodyPr spcFirstLastPara="1" wrap="square" lIns="0" tIns="0" rIns="0" bIns="0"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a:r>
              <a:rPr lang="pt-BR" sz="3000" b="1" dirty="0">
                <a:solidFill>
                  <a:schemeClr val="dk1"/>
                </a:solidFill>
                <a:latin typeface="Times New Roman"/>
                <a:ea typeface="Times New Roman"/>
                <a:cs typeface="Times New Roman"/>
                <a:sym typeface="Times New Roman"/>
              </a:rPr>
              <a:t>Integração e Vinculação</a:t>
            </a:r>
          </a:p>
          <a:p>
            <a:pPr algn="ctr"/>
            <a:r>
              <a:rPr lang="pt-BR" sz="3000" b="1" dirty="0">
                <a:solidFill>
                  <a:schemeClr val="dk1"/>
                </a:solidFill>
                <a:latin typeface="Times New Roman"/>
                <a:ea typeface="Times New Roman"/>
                <a:cs typeface="Times New Roman"/>
                <a:sym typeface="Times New Roman"/>
              </a:rPr>
              <a:t>d</a:t>
            </a:r>
            <a:r>
              <a:rPr lang="pt-BR" sz="3000" b="1" noProof="0" dirty="0">
                <a:solidFill>
                  <a:schemeClr val="dk1"/>
                </a:solidFill>
                <a:latin typeface="Times New Roman"/>
                <a:ea typeface="Times New Roman"/>
                <a:cs typeface="Times New Roman"/>
                <a:sym typeface="Times New Roman"/>
              </a:rPr>
              <a:t>os Meios de Pagamento</a:t>
            </a:r>
            <a:endParaRPr lang="pt-BR" sz="3000" b="1" noProof="0" dirty="0">
              <a:latin typeface="Times New Roman"/>
              <a:ea typeface="Times New Roman"/>
              <a:cs typeface="Times New Roman"/>
              <a:sym typeface="Times New Roman"/>
            </a:endParaRPr>
          </a:p>
        </p:txBody>
      </p:sp>
      <p:sp>
        <p:nvSpPr>
          <p:cNvPr id="7" name="Google Shape;263;p2">
            <a:extLst>
              <a:ext uri="{FF2B5EF4-FFF2-40B4-BE49-F238E27FC236}">
                <a16:creationId xmlns:a16="http://schemas.microsoft.com/office/drawing/2014/main" id="{EBCCFF10-C19D-C0E7-09D5-AD74195A131D}"/>
              </a:ext>
            </a:extLst>
          </p:cNvPr>
          <p:cNvSpPr txBox="1">
            <a:spLocks noGrp="1"/>
          </p:cNvSpPr>
          <p:nvPr>
            <p:ph type="subTitle" idx="1"/>
          </p:nvPr>
        </p:nvSpPr>
        <p:spPr>
          <a:xfrm>
            <a:off x="-1" y="3872598"/>
            <a:ext cx="6436659" cy="1397160"/>
          </a:xfrm>
          <a:prstGeom prst="rect">
            <a:avLst/>
          </a:prstGeom>
          <a:noFill/>
          <a:ln>
            <a:noFill/>
          </a:ln>
        </p:spPr>
        <p:txBody>
          <a:bodyPr spcFirstLastPara="1" wrap="square" lIns="0" tIns="0" rIns="0" bIns="0" anchor="t" anchorCtr="0">
            <a:noAutofit/>
          </a:bodyPr>
          <a:lstStyle/>
          <a:p>
            <a:pPr marL="800100" lvl="1" indent="-342900" algn="just">
              <a:buSzPts val="3200"/>
              <a:buFont typeface="Arial" panose="020B0604020202020204" pitchFamily="34" charset="0"/>
              <a:buChar char="•"/>
            </a:pPr>
            <a:r>
              <a:rPr lang="pt-BR" sz="2500" dirty="0">
                <a:latin typeface="Times New Roman"/>
                <a:ea typeface="Times New Roman"/>
                <a:cs typeface="Times New Roman"/>
                <a:sym typeface="Times New Roman"/>
              </a:rPr>
              <a:t>Decreto n.º 36.633/2025 </a:t>
            </a:r>
          </a:p>
          <a:p>
            <a:pPr marL="800100" lvl="1" indent="-342900" algn="just">
              <a:buSzPts val="3200"/>
              <a:buFont typeface="Arial" panose="020B0604020202020204" pitchFamily="34" charset="0"/>
              <a:buChar char="•"/>
            </a:pPr>
            <a:r>
              <a:rPr lang="pt-BR" sz="2500" noProof="0" dirty="0">
                <a:latin typeface="Times New Roman"/>
                <a:ea typeface="Times New Roman"/>
                <a:cs typeface="Times New Roman"/>
                <a:sym typeface="Times New Roman"/>
              </a:rPr>
              <a:t>Instrução Normativa n.º 87/2025</a:t>
            </a:r>
          </a:p>
          <a:p>
            <a:pPr marL="800100" lvl="1" indent="-342900">
              <a:buSzPts val="3200"/>
              <a:buFont typeface="Arial" panose="020B0604020202020204" pitchFamily="34" charset="0"/>
              <a:buChar char="•"/>
            </a:pPr>
            <a:r>
              <a:rPr lang="pt-BR" sz="2500" noProof="0" dirty="0">
                <a:latin typeface="Times New Roman"/>
                <a:ea typeface="Times New Roman"/>
                <a:cs typeface="Times New Roman"/>
                <a:sym typeface="Times New Roman"/>
              </a:rPr>
              <a:t>Obrigatoriedade</a:t>
            </a:r>
            <a:r>
              <a:rPr lang="pt-BR" sz="2500" dirty="0">
                <a:latin typeface="Times New Roman"/>
                <a:ea typeface="Times New Roman"/>
                <a:cs typeface="Times New Roman"/>
                <a:sym typeface="Times New Roman"/>
              </a:rPr>
              <a:t>, Procedimentos e Prazos</a:t>
            </a:r>
            <a:endParaRPr lang="pt-BR" sz="2500" noProof="0" dirty="0">
              <a:latin typeface="Times New Roman"/>
              <a:ea typeface="Times New Roman"/>
              <a:cs typeface="Times New Roman"/>
              <a:sym typeface="Times New Roman"/>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67">
          <a:extLst>
            <a:ext uri="{FF2B5EF4-FFF2-40B4-BE49-F238E27FC236}">
              <a16:creationId xmlns:a16="http://schemas.microsoft.com/office/drawing/2014/main" id="{86C8228A-56DB-EEAC-FAFC-897AC6D89F3E}"/>
            </a:ext>
          </a:extLst>
        </p:cNvPr>
        <p:cNvGrpSpPr/>
        <p:nvPr/>
      </p:nvGrpSpPr>
      <p:grpSpPr>
        <a:xfrm>
          <a:off x="0" y="0"/>
          <a:ext cx="0" cy="0"/>
          <a:chOff x="0" y="0"/>
          <a:chExt cx="0" cy="0"/>
        </a:xfrm>
      </p:grpSpPr>
      <p:sp>
        <p:nvSpPr>
          <p:cNvPr id="2" name="Google Shape;269;g21c0d7a2a9a_0_869">
            <a:extLst>
              <a:ext uri="{FF2B5EF4-FFF2-40B4-BE49-F238E27FC236}">
                <a16:creationId xmlns:a16="http://schemas.microsoft.com/office/drawing/2014/main" id="{6A1EFE88-6E8F-0391-E393-0512026CB698}"/>
              </a:ext>
            </a:extLst>
          </p:cNvPr>
          <p:cNvSpPr txBox="1">
            <a:spLocks/>
          </p:cNvSpPr>
          <p:nvPr/>
        </p:nvSpPr>
        <p:spPr>
          <a:xfrm>
            <a:off x="838350" y="357250"/>
            <a:ext cx="10515300" cy="1325100"/>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pt-BR" sz="4000" b="1" dirty="0">
                <a:solidFill>
                  <a:srgbClr val="38761D"/>
                </a:solidFill>
                <a:latin typeface="Times New Roman"/>
                <a:ea typeface="Times New Roman"/>
                <a:cs typeface="Times New Roman"/>
                <a:sym typeface="Times New Roman"/>
              </a:rPr>
              <a:t>Pagamento Posterior</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pt-BR" sz="3200" b="1" dirty="0">
                <a:solidFill>
                  <a:srgbClr val="38761D"/>
                </a:solidFill>
                <a:latin typeface="Times New Roman"/>
                <a:ea typeface="Times New Roman"/>
                <a:cs typeface="Times New Roman"/>
                <a:sym typeface="Times New Roman"/>
              </a:rPr>
              <a:t>tPag 91</a:t>
            </a:r>
            <a:endParaRPr kumimoji="0" lang="pt-BR" sz="3200" b="1" i="0" u="none" strike="noStrike" kern="0" cap="none" spc="0" normalizeH="0" baseline="0" noProof="0" dirty="0">
              <a:ln>
                <a:noFill/>
              </a:ln>
              <a:solidFill>
                <a:srgbClr val="38761D"/>
              </a:solidFill>
              <a:effectLst/>
              <a:uLnTx/>
              <a:uFillTx/>
              <a:latin typeface="Times New Roman"/>
              <a:ea typeface="Times New Roman"/>
              <a:cs typeface="Times New Roman"/>
              <a:sym typeface="Times New Roman"/>
            </a:endParaRPr>
          </a:p>
        </p:txBody>
      </p:sp>
      <p:sp>
        <p:nvSpPr>
          <p:cNvPr id="3" name="Onda 2">
            <a:extLst>
              <a:ext uri="{FF2B5EF4-FFF2-40B4-BE49-F238E27FC236}">
                <a16:creationId xmlns:a16="http://schemas.microsoft.com/office/drawing/2014/main" id="{63977F3C-07FA-3589-412E-0BB3BA1A048B}"/>
              </a:ext>
            </a:extLst>
          </p:cNvPr>
          <p:cNvSpPr/>
          <p:nvPr/>
        </p:nvSpPr>
        <p:spPr>
          <a:xfrm rot="19293143">
            <a:off x="31373" y="301620"/>
            <a:ext cx="1144505" cy="500003"/>
          </a:xfrm>
          <a:prstGeom prst="wave">
            <a:avLst/>
          </a:prstGeom>
          <a:solidFill>
            <a:schemeClr val="bg1"/>
          </a:solidFill>
          <a:ln>
            <a:solidFill>
              <a:schemeClr val="bg1">
                <a:lumMod val="50000"/>
              </a:schemeClr>
            </a:solidFill>
          </a:ln>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r>
              <a:rPr lang="pt-BR" b="1" dirty="0">
                <a:solidFill>
                  <a:srgbClr val="38761D"/>
                </a:solidFill>
                <a:latin typeface="Times New Roman" panose="02020603050405020304" pitchFamily="18" charset="0"/>
                <a:cs typeface="Times New Roman" panose="02020603050405020304" pitchFamily="18" charset="0"/>
              </a:rPr>
              <a:t>IN 87/2025</a:t>
            </a:r>
          </a:p>
        </p:txBody>
      </p:sp>
      <p:sp>
        <p:nvSpPr>
          <p:cNvPr id="5" name="Google Shape;268;p3">
            <a:extLst>
              <a:ext uri="{FF2B5EF4-FFF2-40B4-BE49-F238E27FC236}">
                <a16:creationId xmlns:a16="http://schemas.microsoft.com/office/drawing/2014/main" id="{34373751-E4BB-835E-1EF6-589582845CE1}"/>
              </a:ext>
            </a:extLst>
          </p:cNvPr>
          <p:cNvSpPr txBox="1">
            <a:spLocks/>
          </p:cNvSpPr>
          <p:nvPr/>
        </p:nvSpPr>
        <p:spPr>
          <a:xfrm>
            <a:off x="838350" y="1576873"/>
            <a:ext cx="10515300" cy="5019235"/>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1pPr>
            <a:lvl2pPr marL="914400" marR="0" lvl="1"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457200" lvl="1" indent="0" algn="just">
              <a:lnSpc>
                <a:spcPct val="115000"/>
              </a:lnSpc>
              <a:spcBef>
                <a:spcPts val="1200"/>
              </a:spcBef>
              <a:buSzPct val="80000"/>
            </a:pPr>
            <a:r>
              <a:rPr lang="pt-BR" dirty="0">
                <a:latin typeface="Times New Roman" panose="02020603050405020304" pitchFamily="18" charset="0"/>
                <a:ea typeface="Times New Roman"/>
                <a:cs typeface="Times New Roman" panose="02020603050405020304" pitchFamily="18" charset="0"/>
                <a:sym typeface="Calibri"/>
              </a:rPr>
              <a:t>Usado para informar quando o pagamento for ocorrer em momento posterior à emissão do documento fiscal ou fato gerador do imposto. Especialmente nos casos em que a integração e vinculação dos meios de pagamentos ao documento fiscal seja obrigatória, via emissão de novo documento fiscal ou </a:t>
            </a:r>
            <a:r>
              <a:rPr lang="pt-BR" dirty="0">
                <a:solidFill>
                  <a:srgbClr val="FF0000"/>
                </a:solidFill>
                <a:latin typeface="Times New Roman" panose="02020603050405020304" pitchFamily="18" charset="0"/>
                <a:ea typeface="Times New Roman"/>
                <a:cs typeface="Times New Roman" panose="02020603050405020304" pitchFamily="18" charset="0"/>
                <a:sym typeface="Calibri"/>
              </a:rPr>
              <a:t>evento (</a:t>
            </a:r>
            <a:r>
              <a:rPr lang="pt-BR">
                <a:solidFill>
                  <a:srgbClr val="FF0000"/>
                </a:solidFill>
                <a:latin typeface="Times New Roman" panose="02020603050405020304" pitchFamily="18" charset="0"/>
                <a:ea typeface="Times New Roman"/>
                <a:cs typeface="Times New Roman" panose="02020603050405020304" pitchFamily="18" charset="0"/>
                <a:sym typeface="Calibri"/>
              </a:rPr>
              <a:t>ECONF)</a:t>
            </a:r>
            <a:r>
              <a:rPr lang="pt-BR">
                <a:latin typeface="Times New Roman" panose="02020603050405020304" pitchFamily="18" charset="0"/>
                <a:ea typeface="Times New Roman"/>
                <a:cs typeface="Times New Roman" panose="02020603050405020304" pitchFamily="18" charset="0"/>
                <a:sym typeface="Calibri"/>
              </a:rPr>
              <a:t>.</a:t>
            </a:r>
            <a:endParaRPr lang="pt-BR" sz="1400" dirty="0">
              <a:latin typeface="Times New Roman" panose="02020603050405020304" pitchFamily="18" charset="0"/>
              <a:ea typeface="Times New Roman"/>
              <a:cs typeface="Times New Roman" panose="02020603050405020304" pitchFamily="18" charset="0"/>
              <a:sym typeface="Calibri"/>
            </a:endParaRPr>
          </a:p>
        </p:txBody>
      </p:sp>
      <p:pic>
        <p:nvPicPr>
          <p:cNvPr id="7" name="image2.png">
            <a:extLst>
              <a:ext uri="{FF2B5EF4-FFF2-40B4-BE49-F238E27FC236}">
                <a16:creationId xmlns:a16="http://schemas.microsoft.com/office/drawing/2014/main" id="{9C38C2B0-99D4-D914-DB34-1CB805B2C554}"/>
              </a:ext>
            </a:extLst>
          </p:cNvPr>
          <p:cNvPicPr/>
          <p:nvPr/>
        </p:nvPicPr>
        <p:blipFill>
          <a:blip r:embed="rId3"/>
          <a:srcRect/>
          <a:stretch>
            <a:fillRect/>
          </a:stretch>
        </p:blipFill>
        <p:spPr>
          <a:xfrm>
            <a:off x="957695" y="3223346"/>
            <a:ext cx="5372100" cy="1295400"/>
          </a:xfrm>
          <a:prstGeom prst="rect">
            <a:avLst/>
          </a:prstGeom>
          <a:ln/>
        </p:spPr>
      </p:pic>
      <p:pic>
        <p:nvPicPr>
          <p:cNvPr id="8" name="image1.png">
            <a:extLst>
              <a:ext uri="{FF2B5EF4-FFF2-40B4-BE49-F238E27FC236}">
                <a16:creationId xmlns:a16="http://schemas.microsoft.com/office/drawing/2014/main" id="{EAF9F59D-61D1-784E-164F-0885C4085BFD}"/>
              </a:ext>
            </a:extLst>
          </p:cNvPr>
          <p:cNvPicPr/>
          <p:nvPr/>
        </p:nvPicPr>
        <p:blipFill>
          <a:blip r:embed="rId4"/>
          <a:srcRect/>
          <a:stretch>
            <a:fillRect/>
          </a:stretch>
        </p:blipFill>
        <p:spPr>
          <a:xfrm>
            <a:off x="2019097" y="4557302"/>
            <a:ext cx="3249295" cy="2000250"/>
          </a:xfrm>
          <a:prstGeom prst="rect">
            <a:avLst/>
          </a:prstGeom>
          <a:ln/>
        </p:spPr>
      </p:pic>
      <p:pic>
        <p:nvPicPr>
          <p:cNvPr id="9" name="image3.png">
            <a:extLst>
              <a:ext uri="{FF2B5EF4-FFF2-40B4-BE49-F238E27FC236}">
                <a16:creationId xmlns:a16="http://schemas.microsoft.com/office/drawing/2014/main" id="{301AA536-8D82-A3FC-7058-3C4052F938BE}"/>
              </a:ext>
            </a:extLst>
          </p:cNvPr>
          <p:cNvPicPr/>
          <p:nvPr/>
        </p:nvPicPr>
        <p:blipFill>
          <a:blip r:embed="rId5"/>
          <a:srcRect/>
          <a:stretch>
            <a:fillRect/>
          </a:stretch>
        </p:blipFill>
        <p:spPr>
          <a:xfrm>
            <a:off x="6449140" y="3334789"/>
            <a:ext cx="5362575" cy="1076325"/>
          </a:xfrm>
          <a:prstGeom prst="rect">
            <a:avLst/>
          </a:prstGeom>
          <a:ln/>
        </p:spPr>
      </p:pic>
      <p:pic>
        <p:nvPicPr>
          <p:cNvPr id="10" name="image4.png">
            <a:extLst>
              <a:ext uri="{FF2B5EF4-FFF2-40B4-BE49-F238E27FC236}">
                <a16:creationId xmlns:a16="http://schemas.microsoft.com/office/drawing/2014/main" id="{8347392A-7883-77E5-10C8-CCB86127A948}"/>
              </a:ext>
            </a:extLst>
          </p:cNvPr>
          <p:cNvPicPr/>
          <p:nvPr/>
        </p:nvPicPr>
        <p:blipFill>
          <a:blip r:embed="rId6"/>
          <a:srcRect/>
          <a:stretch>
            <a:fillRect/>
          </a:stretch>
        </p:blipFill>
        <p:spPr>
          <a:xfrm>
            <a:off x="7796927" y="4411114"/>
            <a:ext cx="2667000" cy="1171575"/>
          </a:xfrm>
          <a:prstGeom prst="rect">
            <a:avLst/>
          </a:prstGeom>
          <a:ln/>
        </p:spPr>
      </p:pic>
    </p:spTree>
    <p:extLst>
      <p:ext uri="{BB962C8B-B14F-4D97-AF65-F5344CB8AC3E}">
        <p14:creationId xmlns:p14="http://schemas.microsoft.com/office/powerpoint/2010/main" val="224967563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67">
          <a:extLst>
            <a:ext uri="{FF2B5EF4-FFF2-40B4-BE49-F238E27FC236}">
              <a16:creationId xmlns:a16="http://schemas.microsoft.com/office/drawing/2014/main" id="{556DAC4A-B8B2-8823-17C4-0C683AABCF46}"/>
            </a:ext>
          </a:extLst>
        </p:cNvPr>
        <p:cNvGrpSpPr/>
        <p:nvPr/>
      </p:nvGrpSpPr>
      <p:grpSpPr>
        <a:xfrm>
          <a:off x="0" y="0"/>
          <a:ext cx="0" cy="0"/>
          <a:chOff x="0" y="0"/>
          <a:chExt cx="0" cy="0"/>
        </a:xfrm>
      </p:grpSpPr>
      <p:sp>
        <p:nvSpPr>
          <p:cNvPr id="2" name="Google Shape;269;g21c0d7a2a9a_0_869">
            <a:extLst>
              <a:ext uri="{FF2B5EF4-FFF2-40B4-BE49-F238E27FC236}">
                <a16:creationId xmlns:a16="http://schemas.microsoft.com/office/drawing/2014/main" id="{0C05D92C-E4D3-42AE-9C1D-C8E244D10AB8}"/>
              </a:ext>
            </a:extLst>
          </p:cNvPr>
          <p:cNvSpPr txBox="1">
            <a:spLocks/>
          </p:cNvSpPr>
          <p:nvPr/>
        </p:nvSpPr>
        <p:spPr>
          <a:xfrm>
            <a:off x="838350" y="357250"/>
            <a:ext cx="10515300" cy="1325100"/>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pt-BR" sz="4000" b="1" dirty="0">
                <a:solidFill>
                  <a:srgbClr val="38761D"/>
                </a:solidFill>
                <a:latin typeface="Times New Roman"/>
                <a:ea typeface="Times New Roman"/>
                <a:cs typeface="Times New Roman"/>
                <a:sym typeface="Times New Roman"/>
              </a:rPr>
              <a:t>Situações em que a Obrigatoriedade </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pt-BR" sz="3200" b="1" dirty="0">
                <a:solidFill>
                  <a:srgbClr val="FF0000"/>
                </a:solidFill>
                <a:latin typeface="Times New Roman"/>
                <a:cs typeface="Times New Roman"/>
                <a:sym typeface="Times New Roman"/>
              </a:rPr>
              <a:t>Não se Aplica!!!</a:t>
            </a:r>
          </a:p>
        </p:txBody>
      </p:sp>
      <p:sp>
        <p:nvSpPr>
          <p:cNvPr id="3" name="Onda 2">
            <a:extLst>
              <a:ext uri="{FF2B5EF4-FFF2-40B4-BE49-F238E27FC236}">
                <a16:creationId xmlns:a16="http://schemas.microsoft.com/office/drawing/2014/main" id="{3E17F3B1-F0A5-C03D-F5B6-BDB04D0C838E}"/>
              </a:ext>
            </a:extLst>
          </p:cNvPr>
          <p:cNvSpPr/>
          <p:nvPr/>
        </p:nvSpPr>
        <p:spPr>
          <a:xfrm rot="19293143">
            <a:off x="31373" y="301620"/>
            <a:ext cx="1144505" cy="500003"/>
          </a:xfrm>
          <a:prstGeom prst="wave">
            <a:avLst/>
          </a:prstGeom>
          <a:solidFill>
            <a:schemeClr val="bg1"/>
          </a:solidFill>
          <a:ln>
            <a:solidFill>
              <a:schemeClr val="bg1">
                <a:lumMod val="50000"/>
              </a:schemeClr>
            </a:solidFill>
          </a:ln>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r>
              <a:rPr lang="pt-BR" b="1" dirty="0">
                <a:solidFill>
                  <a:srgbClr val="38761D"/>
                </a:solidFill>
                <a:latin typeface="Times New Roman" panose="02020603050405020304" pitchFamily="18" charset="0"/>
                <a:cs typeface="Times New Roman" panose="02020603050405020304" pitchFamily="18" charset="0"/>
              </a:rPr>
              <a:t>IN 87/2025</a:t>
            </a:r>
          </a:p>
        </p:txBody>
      </p:sp>
      <p:graphicFrame>
        <p:nvGraphicFramePr>
          <p:cNvPr id="7" name="Diagrama 6">
            <a:extLst>
              <a:ext uri="{FF2B5EF4-FFF2-40B4-BE49-F238E27FC236}">
                <a16:creationId xmlns:a16="http://schemas.microsoft.com/office/drawing/2014/main" id="{DCE9D630-6DC6-4C9B-69D3-80CD4E045595}"/>
              </a:ext>
            </a:extLst>
          </p:cNvPr>
          <p:cNvGraphicFramePr/>
          <p:nvPr>
            <p:extLst>
              <p:ext uri="{D42A27DB-BD31-4B8C-83A1-F6EECF244321}">
                <p14:modId xmlns:p14="http://schemas.microsoft.com/office/powerpoint/2010/main" val="576817608"/>
              </p:ext>
            </p:extLst>
          </p:nvPr>
        </p:nvGraphicFramePr>
        <p:xfrm>
          <a:off x="624970" y="1615444"/>
          <a:ext cx="10942060" cy="478903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96224534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67">
          <a:extLst>
            <a:ext uri="{FF2B5EF4-FFF2-40B4-BE49-F238E27FC236}">
              <a16:creationId xmlns:a16="http://schemas.microsoft.com/office/drawing/2014/main" id="{FA250B3E-4BD0-45DB-0649-91DC50979D3F}"/>
            </a:ext>
          </a:extLst>
        </p:cNvPr>
        <p:cNvGrpSpPr/>
        <p:nvPr/>
      </p:nvGrpSpPr>
      <p:grpSpPr>
        <a:xfrm>
          <a:off x="0" y="0"/>
          <a:ext cx="0" cy="0"/>
          <a:chOff x="0" y="0"/>
          <a:chExt cx="0" cy="0"/>
        </a:xfrm>
      </p:grpSpPr>
      <p:sp>
        <p:nvSpPr>
          <p:cNvPr id="2" name="Google Shape;269;g21c0d7a2a9a_0_869">
            <a:extLst>
              <a:ext uri="{FF2B5EF4-FFF2-40B4-BE49-F238E27FC236}">
                <a16:creationId xmlns:a16="http://schemas.microsoft.com/office/drawing/2014/main" id="{B40C9EA1-F70D-637F-6AF2-7A0E88B0B776}"/>
              </a:ext>
            </a:extLst>
          </p:cNvPr>
          <p:cNvSpPr txBox="1">
            <a:spLocks/>
          </p:cNvSpPr>
          <p:nvPr/>
        </p:nvSpPr>
        <p:spPr>
          <a:xfrm>
            <a:off x="838350" y="357250"/>
            <a:ext cx="10515300" cy="1325100"/>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pt-BR" sz="4000" b="1" dirty="0">
                <a:solidFill>
                  <a:srgbClr val="38761D"/>
                </a:solidFill>
                <a:latin typeface="Times New Roman"/>
                <a:ea typeface="Times New Roman"/>
                <a:cs typeface="Times New Roman"/>
                <a:sym typeface="Times New Roman"/>
              </a:rPr>
              <a:t>Situações em que a Obrigatoriedade </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pt-BR" sz="3200" b="1" dirty="0">
                <a:solidFill>
                  <a:srgbClr val="FF0000"/>
                </a:solidFill>
                <a:latin typeface="Times New Roman"/>
                <a:cs typeface="Times New Roman"/>
                <a:sym typeface="Times New Roman"/>
              </a:rPr>
              <a:t>Não se Aplica!!!</a:t>
            </a:r>
          </a:p>
        </p:txBody>
      </p:sp>
      <p:sp>
        <p:nvSpPr>
          <p:cNvPr id="3" name="Onda 2">
            <a:extLst>
              <a:ext uri="{FF2B5EF4-FFF2-40B4-BE49-F238E27FC236}">
                <a16:creationId xmlns:a16="http://schemas.microsoft.com/office/drawing/2014/main" id="{4FF53F60-D126-EAFB-9333-A40C7543BCFE}"/>
              </a:ext>
            </a:extLst>
          </p:cNvPr>
          <p:cNvSpPr/>
          <p:nvPr/>
        </p:nvSpPr>
        <p:spPr>
          <a:xfrm rot="19293143">
            <a:off x="31373" y="301620"/>
            <a:ext cx="1144505" cy="500003"/>
          </a:xfrm>
          <a:prstGeom prst="wave">
            <a:avLst/>
          </a:prstGeom>
          <a:solidFill>
            <a:schemeClr val="bg1"/>
          </a:solidFill>
          <a:ln>
            <a:solidFill>
              <a:schemeClr val="bg1">
                <a:lumMod val="50000"/>
              </a:schemeClr>
            </a:solidFill>
          </a:ln>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r>
              <a:rPr lang="pt-BR" b="1" dirty="0">
                <a:solidFill>
                  <a:srgbClr val="38761D"/>
                </a:solidFill>
                <a:latin typeface="Times New Roman" panose="02020603050405020304" pitchFamily="18" charset="0"/>
                <a:cs typeface="Times New Roman" panose="02020603050405020304" pitchFamily="18" charset="0"/>
              </a:rPr>
              <a:t>IN 87/2025</a:t>
            </a:r>
          </a:p>
        </p:txBody>
      </p:sp>
      <p:graphicFrame>
        <p:nvGraphicFramePr>
          <p:cNvPr id="7" name="Diagrama 6">
            <a:extLst>
              <a:ext uri="{FF2B5EF4-FFF2-40B4-BE49-F238E27FC236}">
                <a16:creationId xmlns:a16="http://schemas.microsoft.com/office/drawing/2014/main" id="{19FEDD9F-1BFF-1FA1-CDE0-44EA3E52AA54}"/>
              </a:ext>
            </a:extLst>
          </p:cNvPr>
          <p:cNvGraphicFramePr/>
          <p:nvPr>
            <p:extLst>
              <p:ext uri="{D42A27DB-BD31-4B8C-83A1-F6EECF244321}">
                <p14:modId xmlns:p14="http://schemas.microsoft.com/office/powerpoint/2010/main" val="926611849"/>
              </p:ext>
            </p:extLst>
          </p:nvPr>
        </p:nvGraphicFramePr>
        <p:xfrm>
          <a:off x="624970" y="1615444"/>
          <a:ext cx="10942060" cy="478903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Balão de Fala: Retângulo com Cantos Arredondados 3">
            <a:extLst>
              <a:ext uri="{FF2B5EF4-FFF2-40B4-BE49-F238E27FC236}">
                <a16:creationId xmlns:a16="http://schemas.microsoft.com/office/drawing/2014/main" id="{8544FA16-83AA-41E4-8F23-009451AC52BD}"/>
              </a:ext>
            </a:extLst>
          </p:cNvPr>
          <p:cNvSpPr/>
          <p:nvPr/>
        </p:nvSpPr>
        <p:spPr>
          <a:xfrm>
            <a:off x="8366007" y="1432933"/>
            <a:ext cx="3201023" cy="1213334"/>
          </a:xfrm>
          <a:prstGeom prst="wedgeRoundRectCallout">
            <a:avLst>
              <a:gd name="adj1" fmla="val -86694"/>
              <a:gd name="adj2" fmla="val 59104"/>
              <a:gd name="adj3" fmla="val 16667"/>
            </a:avLst>
          </a:prstGeom>
          <a:solidFill>
            <a:schemeClr val="accent2">
              <a:lumMod val="50000"/>
            </a:schemeClr>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r>
              <a:rPr lang="pt-BR" b="1" dirty="0">
                <a:solidFill>
                  <a:schemeClr val="bg1"/>
                </a:solidFill>
                <a:latin typeface="Times New Roman" panose="02020603050405020304" pitchFamily="18" charset="0"/>
                <a:cs typeface="Times New Roman" panose="02020603050405020304" pitchFamily="18" charset="0"/>
              </a:rPr>
              <a:t>NF-e:</a:t>
            </a:r>
          </a:p>
          <a:p>
            <a:r>
              <a:rPr lang="pt-BR" b="0" i="0" u="none" strike="noStrike" baseline="0" dirty="0">
                <a:solidFill>
                  <a:schemeClr val="bg1"/>
                </a:solidFill>
                <a:latin typeface="Times New Roman" panose="02020603050405020304" pitchFamily="18" charset="0"/>
                <a:cs typeface="Times New Roman" panose="02020603050405020304" pitchFamily="18" charset="0"/>
              </a:rPr>
              <a:t>- indPres</a:t>
            </a:r>
            <a:r>
              <a:rPr lang="pt-BR" dirty="0">
                <a:solidFill>
                  <a:schemeClr val="bg1"/>
                </a:solidFill>
                <a:latin typeface="Times New Roman" panose="02020603050405020304" pitchFamily="18" charset="0"/>
                <a:cs typeface="Times New Roman" panose="02020603050405020304" pitchFamily="18" charset="0"/>
              </a:rPr>
              <a:t> = 2 (Internet)</a:t>
            </a:r>
          </a:p>
          <a:p>
            <a:r>
              <a:rPr kumimoji="0" lang="pt-BR" b="0" i="0" u="none" strike="noStrike" kern="0" cap="none" spc="0" normalizeH="0" baseline="0" noProof="0" dirty="0">
                <a:ln>
                  <a:noFill/>
                </a:ln>
                <a:solidFill>
                  <a:schemeClr val="bg1"/>
                </a:solidFill>
                <a:effectLst/>
                <a:uLnTx/>
                <a:uFillTx/>
                <a:latin typeface="Times New Roman" panose="02020603050405020304" pitchFamily="18" charset="0"/>
                <a:cs typeface="Times New Roman" panose="02020603050405020304" pitchFamily="18" charset="0"/>
                <a:sym typeface="Arial"/>
              </a:rPr>
              <a:t>- indPres = 3 (Teleatendimento)</a:t>
            </a:r>
          </a:p>
          <a:p>
            <a:r>
              <a:rPr lang="pt-BR" b="1" dirty="0">
                <a:solidFill>
                  <a:schemeClr val="bg1"/>
                </a:solidFill>
                <a:latin typeface="Times New Roman" panose="02020603050405020304" pitchFamily="18" charset="0"/>
                <a:cs typeface="Times New Roman" panose="02020603050405020304" pitchFamily="18" charset="0"/>
              </a:rPr>
              <a:t>NFC-e:</a:t>
            </a:r>
          </a:p>
          <a:p>
            <a:r>
              <a:rPr lang="pt-BR" b="0" i="0" u="none" strike="noStrike" baseline="0" dirty="0">
                <a:solidFill>
                  <a:schemeClr val="bg1"/>
                </a:solidFill>
                <a:latin typeface="Times New Roman" panose="02020603050405020304" pitchFamily="18" charset="0"/>
                <a:cs typeface="Times New Roman" panose="02020603050405020304" pitchFamily="18" charset="0"/>
              </a:rPr>
              <a:t>- indPres</a:t>
            </a:r>
            <a:r>
              <a:rPr lang="pt-BR" dirty="0">
                <a:solidFill>
                  <a:schemeClr val="bg1"/>
                </a:solidFill>
                <a:latin typeface="Times New Roman" panose="02020603050405020304" pitchFamily="18" charset="0"/>
                <a:cs typeface="Times New Roman" panose="02020603050405020304" pitchFamily="18" charset="0"/>
              </a:rPr>
              <a:t> = 4 (Entrega em Domicílio)</a:t>
            </a:r>
          </a:p>
        </p:txBody>
      </p:sp>
      <p:sp>
        <p:nvSpPr>
          <p:cNvPr id="6" name="Balão de Fala: Retângulo com Cantos Arredondados 5">
            <a:extLst>
              <a:ext uri="{FF2B5EF4-FFF2-40B4-BE49-F238E27FC236}">
                <a16:creationId xmlns:a16="http://schemas.microsoft.com/office/drawing/2014/main" id="{600ED6E4-B222-425C-A50E-8C14724191A6}"/>
              </a:ext>
            </a:extLst>
          </p:cNvPr>
          <p:cNvSpPr/>
          <p:nvPr/>
        </p:nvSpPr>
        <p:spPr>
          <a:xfrm>
            <a:off x="7591378" y="4442031"/>
            <a:ext cx="3975652" cy="1213334"/>
          </a:xfrm>
          <a:prstGeom prst="wedgeRoundRectCallout">
            <a:avLst>
              <a:gd name="adj1" fmla="val 438"/>
              <a:gd name="adj2" fmla="val -112100"/>
              <a:gd name="adj3" fmla="val 16667"/>
            </a:avLst>
          </a:prstGeom>
          <a:solidFill>
            <a:schemeClr val="accent2">
              <a:lumMod val="50000"/>
            </a:schemeClr>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r>
              <a:rPr lang="pt-BR" b="0" i="0" u="none" strike="noStrike" baseline="0" dirty="0">
                <a:latin typeface="Times New Roman" panose="02020603050405020304" pitchFamily="18" charset="0"/>
                <a:cs typeface="Times New Roman" panose="02020603050405020304" pitchFamily="18" charset="0"/>
              </a:rPr>
              <a:t>indIntermed = 1 (intermediadores/marketplace)</a:t>
            </a:r>
          </a:p>
          <a:p>
            <a:r>
              <a:rPr lang="pt-BR" b="0" i="0" u="none" strike="noStrike" baseline="0" dirty="0">
                <a:latin typeface="Times New Roman" panose="02020603050405020304" pitchFamily="18" charset="0"/>
                <a:cs typeface="Times New Roman" panose="02020603050405020304" pitchFamily="18" charset="0"/>
              </a:rPr>
              <a:t>CNPJ = CNPJ do Intermediador da Transação</a:t>
            </a:r>
          </a:p>
          <a:p>
            <a:pPr algn="l"/>
            <a:r>
              <a:rPr lang="pt-BR" b="0" i="0" u="none" strike="noStrike" baseline="0" dirty="0">
                <a:latin typeface="Times New Roman" panose="02020603050405020304" pitchFamily="18" charset="0"/>
                <a:cs typeface="Times New Roman" panose="02020603050405020304" pitchFamily="18" charset="0"/>
              </a:rPr>
              <a:t>idCadIntTran</a:t>
            </a:r>
            <a:r>
              <a:rPr lang="pt-BR" dirty="0">
                <a:latin typeface="Times New Roman" panose="02020603050405020304" pitchFamily="18" charset="0"/>
                <a:cs typeface="Times New Roman" panose="02020603050405020304" pitchFamily="18" charset="0"/>
              </a:rPr>
              <a:t> = </a:t>
            </a:r>
            <a:r>
              <a:rPr lang="pt-BR" b="0" i="0" u="none" strike="noStrike" baseline="0" dirty="0">
                <a:latin typeface="Times New Roman" panose="02020603050405020304" pitchFamily="18" charset="0"/>
                <a:cs typeface="Times New Roman" panose="02020603050405020304" pitchFamily="18" charset="0"/>
              </a:rPr>
              <a:t>nome do usuário ou identificação</a:t>
            </a:r>
          </a:p>
          <a:p>
            <a:pPr algn="l"/>
            <a:r>
              <a:rPr lang="pt-BR" b="0" i="0" u="none" strike="noStrike" baseline="0" dirty="0">
                <a:latin typeface="Times New Roman" panose="02020603050405020304" pitchFamily="18" charset="0"/>
                <a:cs typeface="Times New Roman" panose="02020603050405020304" pitchFamily="18" charset="0"/>
              </a:rPr>
              <a:t>do perfil do vendedor</a:t>
            </a:r>
            <a:endParaRPr lang="pt-BR"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185700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67">
          <a:extLst>
            <a:ext uri="{FF2B5EF4-FFF2-40B4-BE49-F238E27FC236}">
              <a16:creationId xmlns:a16="http://schemas.microsoft.com/office/drawing/2014/main" id="{7B8AD8BD-7022-75BC-0C50-7E75237DDBD1}"/>
            </a:ext>
          </a:extLst>
        </p:cNvPr>
        <p:cNvGrpSpPr/>
        <p:nvPr/>
      </p:nvGrpSpPr>
      <p:grpSpPr>
        <a:xfrm>
          <a:off x="0" y="0"/>
          <a:ext cx="0" cy="0"/>
          <a:chOff x="0" y="0"/>
          <a:chExt cx="0" cy="0"/>
        </a:xfrm>
      </p:grpSpPr>
      <p:sp>
        <p:nvSpPr>
          <p:cNvPr id="2" name="Google Shape;269;g21c0d7a2a9a_0_869">
            <a:extLst>
              <a:ext uri="{FF2B5EF4-FFF2-40B4-BE49-F238E27FC236}">
                <a16:creationId xmlns:a16="http://schemas.microsoft.com/office/drawing/2014/main" id="{4328A621-4C0A-4276-F509-C0302E647961}"/>
              </a:ext>
            </a:extLst>
          </p:cNvPr>
          <p:cNvSpPr txBox="1">
            <a:spLocks/>
          </p:cNvSpPr>
          <p:nvPr/>
        </p:nvSpPr>
        <p:spPr>
          <a:xfrm>
            <a:off x="838350" y="357250"/>
            <a:ext cx="10515300" cy="1325100"/>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pt-BR" sz="4000" b="1" i="0" u="none" strike="noStrike" kern="0" cap="none" spc="0" normalizeH="0" baseline="0" noProof="0" dirty="0">
                <a:ln>
                  <a:noFill/>
                </a:ln>
                <a:solidFill>
                  <a:srgbClr val="38761D"/>
                </a:solidFill>
                <a:effectLst/>
                <a:uLnTx/>
                <a:uFillTx/>
                <a:latin typeface="Times New Roman"/>
                <a:ea typeface="Times New Roman"/>
                <a:cs typeface="Times New Roman"/>
                <a:sym typeface="Times New Roman"/>
              </a:rPr>
              <a:t>Cronograma</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pt-BR" sz="3200" b="1" i="0" u="none" strike="noStrike" kern="0" cap="none" spc="0" normalizeH="0" baseline="0" noProof="0" dirty="0">
                <a:ln>
                  <a:noFill/>
                </a:ln>
                <a:solidFill>
                  <a:srgbClr val="38761D"/>
                </a:solidFill>
                <a:effectLst/>
                <a:uLnTx/>
                <a:uFillTx/>
                <a:latin typeface="Times New Roman"/>
                <a:ea typeface="Times New Roman"/>
                <a:cs typeface="Times New Roman"/>
                <a:sym typeface="Times New Roman"/>
              </a:rPr>
              <a:t>Integração e Vinculação</a:t>
            </a:r>
          </a:p>
        </p:txBody>
      </p:sp>
      <p:sp>
        <p:nvSpPr>
          <p:cNvPr id="3" name="Onda 2">
            <a:extLst>
              <a:ext uri="{FF2B5EF4-FFF2-40B4-BE49-F238E27FC236}">
                <a16:creationId xmlns:a16="http://schemas.microsoft.com/office/drawing/2014/main" id="{E700D12E-CBE0-468F-4545-A95C2BDAE2FB}"/>
              </a:ext>
            </a:extLst>
          </p:cNvPr>
          <p:cNvSpPr/>
          <p:nvPr/>
        </p:nvSpPr>
        <p:spPr>
          <a:xfrm rot="19293143">
            <a:off x="31373" y="301620"/>
            <a:ext cx="1144505" cy="500003"/>
          </a:xfrm>
          <a:prstGeom prst="wave">
            <a:avLst/>
          </a:prstGeom>
          <a:solidFill>
            <a:schemeClr val="bg1"/>
          </a:solidFill>
          <a:ln>
            <a:solidFill>
              <a:schemeClr val="bg1">
                <a:lumMod val="50000"/>
              </a:schemeClr>
            </a:solidFill>
          </a:ln>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r>
              <a:rPr lang="pt-BR" b="1" dirty="0">
                <a:solidFill>
                  <a:srgbClr val="38761D"/>
                </a:solidFill>
                <a:latin typeface="Times New Roman" panose="02020603050405020304" pitchFamily="18" charset="0"/>
                <a:cs typeface="Times New Roman" panose="02020603050405020304" pitchFamily="18" charset="0"/>
              </a:rPr>
              <a:t>IN 87/2025</a:t>
            </a:r>
          </a:p>
        </p:txBody>
      </p:sp>
      <p:graphicFrame>
        <p:nvGraphicFramePr>
          <p:cNvPr id="5" name="Diagrama 4">
            <a:extLst>
              <a:ext uri="{FF2B5EF4-FFF2-40B4-BE49-F238E27FC236}">
                <a16:creationId xmlns:a16="http://schemas.microsoft.com/office/drawing/2014/main" id="{4EE2C0FC-B5D3-AD8D-3260-5C175C9F37D0}"/>
              </a:ext>
            </a:extLst>
          </p:cNvPr>
          <p:cNvGraphicFramePr/>
          <p:nvPr>
            <p:extLst>
              <p:ext uri="{D42A27DB-BD31-4B8C-83A1-F6EECF244321}">
                <p14:modId xmlns:p14="http://schemas.microsoft.com/office/powerpoint/2010/main" val="2133263943"/>
              </p:ext>
            </p:extLst>
          </p:nvPr>
        </p:nvGraphicFramePr>
        <p:xfrm>
          <a:off x="1658783" y="1561171"/>
          <a:ext cx="8873893" cy="476673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Balão de Pensamento: Nuvem 3">
            <a:extLst>
              <a:ext uri="{FF2B5EF4-FFF2-40B4-BE49-F238E27FC236}">
                <a16:creationId xmlns:a16="http://schemas.microsoft.com/office/drawing/2014/main" id="{AB729CFB-ADFD-4A12-AA45-14F4F768BCC4}"/>
              </a:ext>
            </a:extLst>
          </p:cNvPr>
          <p:cNvSpPr/>
          <p:nvPr/>
        </p:nvSpPr>
        <p:spPr>
          <a:xfrm>
            <a:off x="10050586" y="3429000"/>
            <a:ext cx="1880755" cy="1325100"/>
          </a:xfrm>
          <a:prstGeom prst="cloudCallout">
            <a:avLst>
              <a:gd name="adj1" fmla="val -167242"/>
              <a:gd name="adj2" fmla="val 61716"/>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pt-BR" sz="1800" b="1" dirty="0">
                <a:latin typeface="Times New Roman" panose="02020603050405020304" pitchFamily="18" charset="0"/>
                <a:cs typeface="Times New Roman" panose="02020603050405020304" pitchFamily="18" charset="0"/>
              </a:rPr>
              <a:t>03/11/2026</a:t>
            </a:r>
          </a:p>
        </p:txBody>
      </p:sp>
    </p:spTree>
    <p:extLst>
      <p:ext uri="{BB962C8B-B14F-4D97-AF65-F5344CB8AC3E}">
        <p14:creationId xmlns:p14="http://schemas.microsoft.com/office/powerpoint/2010/main" val="396274412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67">
          <a:extLst>
            <a:ext uri="{FF2B5EF4-FFF2-40B4-BE49-F238E27FC236}">
              <a16:creationId xmlns:a16="http://schemas.microsoft.com/office/drawing/2014/main" id="{9EA11D19-0FF7-B46B-0624-AA812CA42DA2}"/>
            </a:ext>
          </a:extLst>
        </p:cNvPr>
        <p:cNvGrpSpPr/>
        <p:nvPr/>
      </p:nvGrpSpPr>
      <p:grpSpPr>
        <a:xfrm>
          <a:off x="0" y="0"/>
          <a:ext cx="0" cy="0"/>
          <a:chOff x="0" y="0"/>
          <a:chExt cx="0" cy="0"/>
        </a:xfrm>
      </p:grpSpPr>
      <p:sp>
        <p:nvSpPr>
          <p:cNvPr id="268" name="Google Shape;268;p3">
            <a:extLst>
              <a:ext uri="{FF2B5EF4-FFF2-40B4-BE49-F238E27FC236}">
                <a16:creationId xmlns:a16="http://schemas.microsoft.com/office/drawing/2014/main" id="{196B129F-6573-DEAE-D803-E569AA942293}"/>
              </a:ext>
            </a:extLst>
          </p:cNvPr>
          <p:cNvSpPr txBox="1">
            <a:spLocks noGrp="1"/>
          </p:cNvSpPr>
          <p:nvPr>
            <p:ph type="body" idx="4294967295"/>
          </p:nvPr>
        </p:nvSpPr>
        <p:spPr>
          <a:xfrm>
            <a:off x="838350" y="1576873"/>
            <a:ext cx="10515300" cy="5019235"/>
          </a:xfrm>
          <a:prstGeom prst="rect">
            <a:avLst/>
          </a:prstGeom>
          <a:noFill/>
          <a:ln>
            <a:noFill/>
          </a:ln>
        </p:spPr>
        <p:txBody>
          <a:bodyPr spcFirstLastPara="1" wrap="square" lIns="91425" tIns="45700" rIns="91425" bIns="45700" anchor="t" anchorCtr="0">
            <a:noAutofit/>
          </a:bodyPr>
          <a:lstStyle/>
          <a:p>
            <a:pPr marL="457200" lvl="1" indent="0" algn="just">
              <a:lnSpc>
                <a:spcPct val="115000"/>
              </a:lnSpc>
              <a:spcBef>
                <a:spcPts val="1200"/>
              </a:spcBef>
              <a:buSzPct val="80000"/>
            </a:pPr>
            <a:endParaRPr lang="pt-BR" sz="1400" dirty="0">
              <a:latin typeface="Times New Roman" panose="02020603050405020304" pitchFamily="18" charset="0"/>
              <a:ea typeface="Times New Roman"/>
              <a:cs typeface="Times New Roman" panose="02020603050405020304" pitchFamily="18" charset="0"/>
              <a:sym typeface="Calibri"/>
            </a:endParaRPr>
          </a:p>
          <a:p>
            <a:pPr marL="742950" lvl="1" indent="-285750" algn="just">
              <a:lnSpc>
                <a:spcPct val="115000"/>
              </a:lnSpc>
              <a:spcBef>
                <a:spcPts val="1200"/>
              </a:spcBef>
              <a:buSzPct val="80000"/>
              <a:buFont typeface="Wingdings" panose="05000000000000000000" pitchFamily="2" charset="2"/>
              <a:buChar char="q"/>
            </a:pPr>
            <a:r>
              <a:rPr lang="pt-BR" b="1" dirty="0">
                <a:solidFill>
                  <a:srgbClr val="FF0000"/>
                </a:solidFill>
                <a:latin typeface="Times New Roman" panose="02020603050405020304" pitchFamily="18" charset="0"/>
                <a:cs typeface="Times New Roman" panose="02020603050405020304" pitchFamily="18" charset="0"/>
              </a:rPr>
              <a:t>Possuir</a:t>
            </a:r>
            <a:r>
              <a:rPr lang="pt-BR" dirty="0">
                <a:latin typeface="Times New Roman" panose="02020603050405020304" pitchFamily="18" charset="0"/>
                <a:cs typeface="Times New Roman" panose="02020603050405020304" pitchFamily="18" charset="0"/>
              </a:rPr>
              <a:t> ou </a:t>
            </a:r>
            <a:r>
              <a:rPr lang="pt-BR" b="1" dirty="0">
                <a:solidFill>
                  <a:srgbClr val="FF0000"/>
                </a:solidFill>
                <a:latin typeface="Times New Roman" panose="02020603050405020304" pitchFamily="18" charset="0"/>
                <a:cs typeface="Times New Roman" panose="02020603050405020304" pitchFamily="18" charset="0"/>
              </a:rPr>
              <a:t>manter</a:t>
            </a:r>
            <a:r>
              <a:rPr lang="pt-BR" dirty="0">
                <a:latin typeface="Times New Roman" panose="02020603050405020304" pitchFamily="18" charset="0"/>
                <a:cs typeface="Times New Roman" panose="02020603050405020304" pitchFamily="18" charset="0"/>
              </a:rPr>
              <a:t> no estabelecimento </a:t>
            </a:r>
            <a:r>
              <a:rPr lang="pt-BR" b="1" dirty="0">
                <a:latin typeface="Times New Roman" panose="02020603050405020304" pitchFamily="18" charset="0"/>
                <a:cs typeface="Times New Roman" panose="02020603050405020304" pitchFamily="18" charset="0"/>
              </a:rPr>
              <a:t>equipamento</a:t>
            </a:r>
            <a:r>
              <a:rPr lang="pt-BR" dirty="0">
                <a:latin typeface="Times New Roman" panose="02020603050405020304" pitchFamily="18" charset="0"/>
                <a:cs typeface="Times New Roman" panose="02020603050405020304" pitchFamily="18" charset="0"/>
              </a:rPr>
              <a:t> que, conforme disposto na legislação, </a:t>
            </a:r>
            <a:r>
              <a:rPr lang="pt-BR" b="1" dirty="0">
                <a:latin typeface="Times New Roman" panose="02020603050405020304" pitchFamily="18" charset="0"/>
                <a:cs typeface="Times New Roman" panose="02020603050405020304" pitchFamily="18" charset="0"/>
              </a:rPr>
              <a:t>não vincule</a:t>
            </a:r>
            <a:r>
              <a:rPr lang="pt-BR" dirty="0">
                <a:latin typeface="Times New Roman" panose="02020603050405020304" pitchFamily="18" charset="0"/>
                <a:cs typeface="Times New Roman" panose="02020603050405020304" pitchFamily="18" charset="0"/>
              </a:rPr>
              <a:t> o documento fiscal a ser emitido na operação ou prestação respectiva ao comprovante de transação ou intermediação de vendas ou serviços efetuada com cartões de débito, crédito, de loja (private label), transferência de recursos, transações eletrônicas do Sistema de Pagamento Instantâneo, e demais instrumentos de pagamento eletrônico</a:t>
            </a:r>
          </a:p>
          <a:p>
            <a:pPr marL="742950" lvl="1" indent="-285750" algn="just">
              <a:lnSpc>
                <a:spcPct val="115000"/>
              </a:lnSpc>
              <a:spcBef>
                <a:spcPts val="1200"/>
              </a:spcBef>
              <a:buSzPct val="80000"/>
              <a:buFont typeface="Wingdings" panose="05000000000000000000" pitchFamily="2" charset="2"/>
              <a:buChar char="q"/>
            </a:pPr>
            <a:endParaRPr kumimoji="0" lang="pt-BR" sz="1400" i="0" u="none" strike="noStrike" kern="0" cap="none" spc="0" normalizeH="0" baseline="0" noProof="0" dirty="0">
              <a:ln>
                <a:noFill/>
              </a:ln>
              <a:solidFill>
                <a:srgbClr val="000000"/>
              </a:solidFill>
              <a:effectLst/>
              <a:uLnTx/>
              <a:uFillTx/>
              <a:latin typeface="Times New Roman" panose="02020603050405020304" pitchFamily="18" charset="0"/>
              <a:ea typeface="Times New Roman"/>
              <a:cs typeface="Times New Roman" panose="02020603050405020304" pitchFamily="18" charset="0"/>
              <a:sym typeface="Calibri"/>
            </a:endParaRPr>
          </a:p>
          <a:p>
            <a:pPr marL="742950" lvl="1" indent="-285750" algn="just">
              <a:lnSpc>
                <a:spcPct val="115000"/>
              </a:lnSpc>
              <a:spcBef>
                <a:spcPts val="1200"/>
              </a:spcBef>
              <a:buSzPct val="80000"/>
              <a:buFont typeface="Wingdings" panose="05000000000000000000" pitchFamily="2" charset="2"/>
              <a:buChar char="q"/>
            </a:pPr>
            <a:r>
              <a:rPr lang="pt-BR" b="1" dirty="0">
                <a:solidFill>
                  <a:srgbClr val="FF0000"/>
                </a:solidFill>
                <a:latin typeface="Times New Roman" panose="02020603050405020304" pitchFamily="18" charset="0"/>
                <a:cs typeface="Times New Roman" panose="02020603050405020304" pitchFamily="18" charset="0"/>
              </a:rPr>
              <a:t>Utilizar</a:t>
            </a:r>
            <a:r>
              <a:rPr lang="pt-BR" dirty="0">
                <a:latin typeface="Times New Roman" panose="02020603050405020304" pitchFamily="18" charset="0"/>
                <a:cs typeface="Times New Roman" panose="02020603050405020304" pitchFamily="18" charset="0"/>
              </a:rPr>
              <a:t> </a:t>
            </a:r>
            <a:r>
              <a:rPr lang="pt-BR" b="1" dirty="0">
                <a:latin typeface="Times New Roman" panose="02020603050405020304" pitchFamily="18" charset="0"/>
                <a:cs typeface="Times New Roman" panose="02020603050405020304" pitchFamily="18" charset="0"/>
              </a:rPr>
              <a:t>equipamentos</a:t>
            </a:r>
            <a:r>
              <a:rPr lang="pt-BR" dirty="0">
                <a:latin typeface="Times New Roman" panose="02020603050405020304" pitchFamily="18" charset="0"/>
                <a:cs typeface="Times New Roman" panose="02020603050405020304" pitchFamily="18" charset="0"/>
              </a:rPr>
              <a:t> para emissão de comprovantes de transações ou intermediações de vendas ou serviços efetuadas com cartões de débito, crédito, de loja (private label), transferência de recursos, transações eletrônicas do Sistema de Pagamento Instantâneo, e demais instrumentos de pagamento eletrônico, os quais </a:t>
            </a:r>
            <a:r>
              <a:rPr lang="pt-BR" b="1" dirty="0">
                <a:latin typeface="Times New Roman" panose="02020603050405020304" pitchFamily="18" charset="0"/>
                <a:cs typeface="Times New Roman" panose="02020603050405020304" pitchFamily="18" charset="0"/>
              </a:rPr>
              <a:t>não estejam vinculados</a:t>
            </a:r>
            <a:r>
              <a:rPr lang="pt-BR" dirty="0">
                <a:latin typeface="Times New Roman" panose="02020603050405020304" pitchFamily="18" charset="0"/>
                <a:cs typeface="Times New Roman" panose="02020603050405020304" pitchFamily="18" charset="0"/>
              </a:rPr>
              <a:t> ao documento fiscal emitido na operação ou prestação respectiva, conforme disposto na legislação pertinente</a:t>
            </a:r>
          </a:p>
        </p:txBody>
      </p:sp>
      <p:sp>
        <p:nvSpPr>
          <p:cNvPr id="2" name="Google Shape;269;g21c0d7a2a9a_0_869">
            <a:extLst>
              <a:ext uri="{FF2B5EF4-FFF2-40B4-BE49-F238E27FC236}">
                <a16:creationId xmlns:a16="http://schemas.microsoft.com/office/drawing/2014/main" id="{B94FA635-9D68-3EF1-50BA-B84C6C32A01D}"/>
              </a:ext>
            </a:extLst>
          </p:cNvPr>
          <p:cNvSpPr txBox="1">
            <a:spLocks/>
          </p:cNvSpPr>
          <p:nvPr/>
        </p:nvSpPr>
        <p:spPr>
          <a:xfrm>
            <a:off x="838350" y="357250"/>
            <a:ext cx="10515300" cy="1325100"/>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pt-BR" sz="4000" b="1" dirty="0">
                <a:solidFill>
                  <a:srgbClr val="38761D"/>
                </a:solidFill>
                <a:latin typeface="Times New Roman"/>
                <a:ea typeface="Times New Roman"/>
                <a:cs typeface="Times New Roman"/>
                <a:sym typeface="Times New Roman"/>
              </a:rPr>
              <a:t>Penalidades em Caso de Descumprimento</a:t>
            </a:r>
            <a:endParaRPr kumimoji="0" lang="pt-BR" sz="4000" b="1" i="0" u="none" strike="noStrike" kern="0" cap="none" spc="0" normalizeH="0" baseline="0" noProof="0" dirty="0">
              <a:ln>
                <a:noFill/>
              </a:ln>
              <a:solidFill>
                <a:srgbClr val="38761D"/>
              </a:solidFill>
              <a:effectLst/>
              <a:uLnTx/>
              <a:uFillTx/>
              <a:latin typeface="Times New Roman"/>
              <a:ea typeface="Times New Roman"/>
              <a:cs typeface="Times New Roman"/>
              <a:sym typeface="Times New Roman"/>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pt-BR" sz="3200" b="1" i="0" u="none" strike="noStrike" kern="0" cap="none" spc="0" normalizeH="0" baseline="0" noProof="0" dirty="0">
                <a:ln>
                  <a:noFill/>
                </a:ln>
                <a:solidFill>
                  <a:srgbClr val="38761D"/>
                </a:solidFill>
                <a:effectLst/>
                <a:uLnTx/>
                <a:uFillTx/>
                <a:latin typeface="Times New Roman"/>
                <a:ea typeface="Times New Roman"/>
                <a:cs typeface="Times New Roman"/>
                <a:sym typeface="Times New Roman"/>
              </a:rPr>
              <a:t>Integração e Vinculação</a:t>
            </a:r>
          </a:p>
        </p:txBody>
      </p:sp>
      <p:sp>
        <p:nvSpPr>
          <p:cNvPr id="3" name="Onda 2">
            <a:extLst>
              <a:ext uri="{FF2B5EF4-FFF2-40B4-BE49-F238E27FC236}">
                <a16:creationId xmlns:a16="http://schemas.microsoft.com/office/drawing/2014/main" id="{858AFA41-0630-46C2-3628-55BCFE20B9CD}"/>
              </a:ext>
            </a:extLst>
          </p:cNvPr>
          <p:cNvSpPr/>
          <p:nvPr/>
        </p:nvSpPr>
        <p:spPr>
          <a:xfrm rot="19293143">
            <a:off x="31373" y="301620"/>
            <a:ext cx="1144505" cy="500003"/>
          </a:xfrm>
          <a:prstGeom prst="wave">
            <a:avLst/>
          </a:prstGeom>
          <a:solidFill>
            <a:schemeClr val="bg1"/>
          </a:solidFill>
          <a:ln>
            <a:solidFill>
              <a:schemeClr val="bg1">
                <a:lumMod val="50000"/>
              </a:schemeClr>
            </a:solidFill>
          </a:ln>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r>
              <a:rPr lang="pt-BR" b="1" dirty="0">
                <a:solidFill>
                  <a:srgbClr val="38761D"/>
                </a:solidFill>
                <a:latin typeface="Times New Roman" panose="02020603050405020304" pitchFamily="18" charset="0"/>
                <a:cs typeface="Times New Roman" panose="02020603050405020304" pitchFamily="18" charset="0"/>
              </a:rPr>
              <a:t>IN 87/2025</a:t>
            </a:r>
          </a:p>
        </p:txBody>
      </p:sp>
      <p:sp>
        <p:nvSpPr>
          <p:cNvPr id="4" name="CaixaDeTexto 3">
            <a:extLst>
              <a:ext uri="{FF2B5EF4-FFF2-40B4-BE49-F238E27FC236}">
                <a16:creationId xmlns:a16="http://schemas.microsoft.com/office/drawing/2014/main" id="{E44227CA-140B-55DF-4AA1-0F145E72CC50}"/>
              </a:ext>
            </a:extLst>
          </p:cNvPr>
          <p:cNvSpPr txBox="1"/>
          <p:nvPr/>
        </p:nvSpPr>
        <p:spPr>
          <a:xfrm>
            <a:off x="1301844" y="6192973"/>
            <a:ext cx="5477327"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pt-BR" sz="1400" b="1"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Fonte: </a:t>
            </a:r>
            <a:r>
              <a:rPr lang="pt-BR" dirty="0">
                <a:latin typeface="Times New Roman" panose="02020603050405020304" pitchFamily="18" charset="0"/>
                <a:cs typeface="Times New Roman" panose="02020603050405020304" pitchFamily="18" charset="0"/>
              </a:rPr>
              <a:t>alíneas “m” e “n” do inciso VII do art. 177 da Lei 18.665/2023</a:t>
            </a:r>
            <a:endParaRPr kumimoji="0" lang="pt-BR" sz="1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endParaRPr>
          </a:p>
        </p:txBody>
      </p:sp>
    </p:spTree>
    <p:extLst>
      <p:ext uri="{BB962C8B-B14F-4D97-AF65-F5344CB8AC3E}">
        <p14:creationId xmlns:p14="http://schemas.microsoft.com/office/powerpoint/2010/main" val="80813117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67"/>
        <p:cNvGrpSpPr/>
        <p:nvPr/>
      </p:nvGrpSpPr>
      <p:grpSpPr>
        <a:xfrm>
          <a:off x="0" y="0"/>
          <a:ext cx="0" cy="0"/>
          <a:chOff x="0" y="0"/>
          <a:chExt cx="0" cy="0"/>
        </a:xfrm>
      </p:grpSpPr>
      <p:sp>
        <p:nvSpPr>
          <p:cNvPr id="268" name="Google Shape;268;p3"/>
          <p:cNvSpPr txBox="1">
            <a:spLocks noGrp="1"/>
          </p:cNvSpPr>
          <p:nvPr>
            <p:ph type="body" idx="4294967295"/>
          </p:nvPr>
        </p:nvSpPr>
        <p:spPr>
          <a:xfrm>
            <a:off x="838080" y="2311977"/>
            <a:ext cx="6549586" cy="2234046"/>
          </a:xfrm>
          <a:prstGeom prst="rect">
            <a:avLst/>
          </a:prstGeom>
          <a:noFill/>
          <a:ln>
            <a:noFill/>
          </a:ln>
        </p:spPr>
        <p:txBody>
          <a:bodyPr spcFirstLastPara="1" wrap="square" lIns="91425" tIns="45700" rIns="91425" bIns="45700" anchor="t" anchorCtr="0">
            <a:noAutofit/>
          </a:bodyPr>
          <a:lstStyle/>
          <a:p>
            <a:pPr marL="0" indent="0" algn="just">
              <a:lnSpc>
                <a:spcPct val="115000"/>
              </a:lnSpc>
              <a:spcBef>
                <a:spcPts val="1200"/>
              </a:spcBef>
              <a:buSzPct val="80000"/>
            </a:pPr>
            <a:r>
              <a:rPr lang="pt-BR" sz="3000" b="1" u="sng" dirty="0">
                <a:solidFill>
                  <a:schemeClr val="dk1"/>
                </a:solidFill>
                <a:latin typeface="Times New Roman"/>
                <a:ea typeface="Times New Roman"/>
                <a:cs typeface="Times New Roman"/>
                <a:sym typeface="Times New Roman"/>
              </a:rPr>
              <a:t>Disponível em</a:t>
            </a:r>
            <a:r>
              <a:rPr lang="pt-BR" sz="3000" b="1" u="sng" noProof="0" dirty="0">
                <a:solidFill>
                  <a:schemeClr val="dk1"/>
                </a:solidFill>
                <a:latin typeface="Times New Roman"/>
                <a:ea typeface="Times New Roman"/>
                <a:cs typeface="Times New Roman"/>
                <a:sym typeface="Times New Roman"/>
              </a:rPr>
              <a:t>:</a:t>
            </a:r>
          </a:p>
          <a:p>
            <a:pPr marL="0" indent="0" algn="just">
              <a:lnSpc>
                <a:spcPct val="115000"/>
              </a:lnSpc>
              <a:spcBef>
                <a:spcPts val="1200"/>
              </a:spcBef>
              <a:buSzPct val="80000"/>
            </a:pPr>
            <a:r>
              <a:rPr lang="pt-BR" sz="2000" b="1" u="sng" noProof="0" dirty="0">
                <a:solidFill>
                  <a:srgbClr val="38761D"/>
                </a:solidFill>
                <a:latin typeface="Times New Roman"/>
                <a:ea typeface="Times New Roman"/>
                <a:cs typeface="Times New Roman"/>
                <a:sym typeface="Times New Roman"/>
              </a:rPr>
              <a:t>https://www.ce.gov.br/sefaz/wp-content/uploads/sites/46/2020/08/Instrucao-Normativa-87_2025_04.pdf</a:t>
            </a:r>
          </a:p>
        </p:txBody>
      </p:sp>
      <p:sp>
        <p:nvSpPr>
          <p:cNvPr id="2" name="Google Shape;269;g21c0d7a2a9a_0_869">
            <a:extLst>
              <a:ext uri="{FF2B5EF4-FFF2-40B4-BE49-F238E27FC236}">
                <a16:creationId xmlns:a16="http://schemas.microsoft.com/office/drawing/2014/main" id="{DDED02DC-CE25-ECC6-CC57-543683E5FAFF}"/>
              </a:ext>
            </a:extLst>
          </p:cNvPr>
          <p:cNvSpPr txBox="1">
            <a:spLocks/>
          </p:cNvSpPr>
          <p:nvPr/>
        </p:nvSpPr>
        <p:spPr>
          <a:xfrm>
            <a:off x="838080" y="365040"/>
            <a:ext cx="10515300" cy="1325100"/>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a:r>
              <a:rPr lang="pt-BR" sz="4000" b="1" dirty="0">
                <a:solidFill>
                  <a:srgbClr val="38761D"/>
                </a:solidFill>
                <a:latin typeface="Times New Roman"/>
                <a:ea typeface="Times New Roman"/>
                <a:cs typeface="Times New Roman"/>
                <a:sym typeface="Times New Roman"/>
              </a:rPr>
              <a:t>Cartilha</a:t>
            </a:r>
          </a:p>
          <a:p>
            <a:pPr algn="ctr"/>
            <a:r>
              <a:rPr lang="pt-BR" sz="3200" b="1" dirty="0">
                <a:solidFill>
                  <a:srgbClr val="38761D"/>
                </a:solidFill>
                <a:latin typeface="Times New Roman"/>
                <a:ea typeface="Times New Roman"/>
                <a:cs typeface="Times New Roman"/>
                <a:sym typeface="Times New Roman"/>
              </a:rPr>
              <a:t>Orientação ao Contribuinte</a:t>
            </a:r>
          </a:p>
        </p:txBody>
      </p:sp>
      <p:pic>
        <p:nvPicPr>
          <p:cNvPr id="6" name="Imagem 5">
            <a:extLst>
              <a:ext uri="{FF2B5EF4-FFF2-40B4-BE49-F238E27FC236}">
                <a16:creationId xmlns:a16="http://schemas.microsoft.com/office/drawing/2014/main" id="{6EEA1008-E02B-4BC4-BACE-5B26FE5FC707}"/>
              </a:ext>
            </a:extLst>
          </p:cNvPr>
          <p:cNvPicPr>
            <a:picLocks noChangeAspect="1"/>
          </p:cNvPicPr>
          <p:nvPr/>
        </p:nvPicPr>
        <p:blipFill>
          <a:blip r:embed="rId3"/>
          <a:stretch>
            <a:fillRect/>
          </a:stretch>
        </p:blipFill>
        <p:spPr>
          <a:xfrm>
            <a:off x="8152534" y="1940554"/>
            <a:ext cx="2594610" cy="3674745"/>
          </a:xfrm>
          <a:prstGeom prst="rect">
            <a:avLst/>
          </a:prstGeom>
          <a:ln w="19050">
            <a:solidFill>
              <a:schemeClr val="tx1"/>
            </a:solidFill>
          </a:ln>
        </p:spPr>
      </p:pic>
    </p:spTree>
    <p:extLst>
      <p:ext uri="{BB962C8B-B14F-4D97-AF65-F5344CB8AC3E}">
        <p14:creationId xmlns:p14="http://schemas.microsoft.com/office/powerpoint/2010/main" val="298053686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67"/>
        <p:cNvGrpSpPr/>
        <p:nvPr/>
      </p:nvGrpSpPr>
      <p:grpSpPr>
        <a:xfrm>
          <a:off x="0" y="0"/>
          <a:ext cx="0" cy="0"/>
          <a:chOff x="0" y="0"/>
          <a:chExt cx="0" cy="0"/>
        </a:xfrm>
      </p:grpSpPr>
      <p:sp>
        <p:nvSpPr>
          <p:cNvPr id="268" name="Google Shape;268;p3"/>
          <p:cNvSpPr txBox="1">
            <a:spLocks noGrp="1"/>
          </p:cNvSpPr>
          <p:nvPr>
            <p:ph type="body" idx="4294967295"/>
          </p:nvPr>
        </p:nvSpPr>
        <p:spPr>
          <a:xfrm>
            <a:off x="838350" y="1576873"/>
            <a:ext cx="5890909" cy="5019235"/>
          </a:xfrm>
          <a:prstGeom prst="rect">
            <a:avLst/>
          </a:prstGeom>
          <a:noFill/>
          <a:ln>
            <a:noFill/>
          </a:ln>
        </p:spPr>
        <p:txBody>
          <a:bodyPr spcFirstLastPara="1" wrap="square" lIns="91425" tIns="45700" rIns="91425" bIns="45700" anchor="t" anchorCtr="0">
            <a:noAutofit/>
          </a:bodyPr>
          <a:lstStyle/>
          <a:p>
            <a:pPr marL="0" indent="0" algn="just">
              <a:lnSpc>
                <a:spcPct val="115000"/>
              </a:lnSpc>
              <a:spcBef>
                <a:spcPts val="1200"/>
              </a:spcBef>
              <a:buSzPct val="80000"/>
            </a:pPr>
            <a:r>
              <a:rPr lang="pt-BR" sz="3000" b="1" u="sng" noProof="0" dirty="0">
                <a:solidFill>
                  <a:schemeClr val="dk1"/>
                </a:solidFill>
                <a:latin typeface="Times New Roman"/>
                <a:ea typeface="Times New Roman"/>
                <a:cs typeface="Times New Roman"/>
                <a:sym typeface="Times New Roman"/>
              </a:rPr>
              <a:t>Principais Mudanças:</a:t>
            </a:r>
          </a:p>
          <a:p>
            <a:pPr lvl="0" indent="-457200" algn="just" rtl="0">
              <a:lnSpc>
                <a:spcPct val="115000"/>
              </a:lnSpc>
              <a:spcBef>
                <a:spcPts val="1200"/>
              </a:spcBef>
              <a:spcAft>
                <a:spcPts val="0"/>
              </a:spcAft>
              <a:buSzPct val="80000"/>
              <a:buFont typeface="Wingdings" panose="05000000000000000000" pitchFamily="2" charset="2"/>
              <a:buChar char="Ø"/>
            </a:pPr>
            <a:r>
              <a:rPr lang="pt-BR" sz="2400" b="1" dirty="0">
                <a:solidFill>
                  <a:schemeClr val="dk1"/>
                </a:solidFill>
                <a:latin typeface="Times New Roman"/>
                <a:ea typeface="Times New Roman"/>
                <a:cs typeface="Times New Roman"/>
                <a:sym typeface="Times New Roman"/>
              </a:rPr>
              <a:t>Novos Campos</a:t>
            </a:r>
          </a:p>
          <a:p>
            <a:pPr marL="742950" lvl="1" indent="-285750" algn="just">
              <a:lnSpc>
                <a:spcPct val="115000"/>
              </a:lnSpc>
              <a:spcBef>
                <a:spcPts val="1200"/>
              </a:spcBef>
              <a:buSzPct val="100000"/>
              <a:buFont typeface="Wingdings" panose="05000000000000000000" pitchFamily="2" charset="2"/>
              <a:buChar char="§"/>
            </a:pPr>
            <a:r>
              <a:rPr lang="pt-BR" noProof="0" dirty="0">
                <a:solidFill>
                  <a:schemeClr val="dk1"/>
                </a:solidFill>
                <a:latin typeface="Times New Roman"/>
                <a:ea typeface="Times New Roman"/>
                <a:cs typeface="Times New Roman"/>
                <a:sym typeface="Times New Roman"/>
              </a:rPr>
              <a:t>IBS; CBS; IS; e Novas Situações Tributárias</a:t>
            </a:r>
          </a:p>
          <a:p>
            <a:pPr lvl="0" indent="-457200" algn="just" rtl="0">
              <a:lnSpc>
                <a:spcPct val="115000"/>
              </a:lnSpc>
              <a:spcBef>
                <a:spcPts val="1200"/>
              </a:spcBef>
              <a:spcAft>
                <a:spcPts val="0"/>
              </a:spcAft>
              <a:buSzPct val="80000"/>
              <a:buFont typeface="Wingdings" panose="05000000000000000000" pitchFamily="2" charset="2"/>
              <a:buChar char="Ø"/>
            </a:pPr>
            <a:r>
              <a:rPr lang="pt-BR" sz="2400" b="1" noProof="0" dirty="0">
                <a:solidFill>
                  <a:schemeClr val="dk1"/>
                </a:solidFill>
                <a:latin typeface="Times New Roman"/>
                <a:ea typeface="Times New Roman"/>
                <a:cs typeface="Times New Roman"/>
                <a:sym typeface="Times New Roman"/>
              </a:rPr>
              <a:t>Novas Regras</a:t>
            </a:r>
            <a:r>
              <a:rPr lang="pt-BR" sz="2400" b="1" dirty="0">
                <a:solidFill>
                  <a:schemeClr val="dk1"/>
                </a:solidFill>
                <a:latin typeface="Times New Roman"/>
                <a:ea typeface="Times New Roman"/>
                <a:cs typeface="Times New Roman"/>
                <a:sym typeface="Times New Roman"/>
              </a:rPr>
              <a:t> de Validação</a:t>
            </a:r>
            <a:endParaRPr lang="pt-BR" sz="2400" noProof="0" dirty="0">
              <a:solidFill>
                <a:schemeClr val="dk1"/>
              </a:solidFill>
              <a:latin typeface="Times New Roman"/>
              <a:ea typeface="Times New Roman"/>
              <a:cs typeface="Times New Roman"/>
              <a:sym typeface="Times New Roman"/>
            </a:endParaRPr>
          </a:p>
          <a:p>
            <a:pPr marL="742950" lvl="1" indent="-285750" algn="just">
              <a:lnSpc>
                <a:spcPct val="115000"/>
              </a:lnSpc>
              <a:spcBef>
                <a:spcPts val="1200"/>
              </a:spcBef>
              <a:buSzPct val="100000"/>
              <a:buFont typeface="Wingdings" panose="05000000000000000000" pitchFamily="2" charset="2"/>
              <a:buChar char="§"/>
            </a:pPr>
            <a:r>
              <a:rPr lang="pt-BR" noProof="0" dirty="0">
                <a:solidFill>
                  <a:schemeClr val="dk1"/>
                </a:solidFill>
                <a:latin typeface="Times New Roman"/>
                <a:ea typeface="Times New Roman"/>
                <a:cs typeface="Times New Roman"/>
                <a:sym typeface="Times New Roman"/>
              </a:rPr>
              <a:t>IBS; CBS; IS; e Novas Situações Tributárias</a:t>
            </a:r>
          </a:p>
          <a:p>
            <a:pPr lvl="0" indent="-457200" algn="just" rtl="0">
              <a:lnSpc>
                <a:spcPct val="115000"/>
              </a:lnSpc>
              <a:spcBef>
                <a:spcPts val="1200"/>
              </a:spcBef>
              <a:spcAft>
                <a:spcPts val="0"/>
              </a:spcAft>
              <a:buSzPct val="80000"/>
              <a:buFont typeface="Wingdings" panose="05000000000000000000" pitchFamily="2" charset="2"/>
              <a:buChar char="Ø"/>
            </a:pPr>
            <a:r>
              <a:rPr lang="pt-BR" sz="2400" b="1" dirty="0">
                <a:solidFill>
                  <a:schemeClr val="dk1"/>
                </a:solidFill>
                <a:latin typeface="Times New Roman"/>
                <a:ea typeface="Times New Roman"/>
                <a:cs typeface="Times New Roman"/>
                <a:sym typeface="Times New Roman"/>
              </a:rPr>
              <a:t>Novos Conceitos</a:t>
            </a:r>
          </a:p>
          <a:p>
            <a:pPr marL="742950" lvl="1" indent="-285750">
              <a:buSzTx/>
              <a:buFont typeface="Wingdings" panose="05000000000000000000" pitchFamily="2" charset="2"/>
              <a:buChar char="§"/>
              <a:defRPr/>
            </a:pPr>
            <a:r>
              <a:rPr lang="pt-BR" dirty="0">
                <a:latin typeface="Times New Roman" panose="02020603050405020304" pitchFamily="18" charset="0"/>
                <a:cs typeface="Times New Roman" panose="02020603050405020304" pitchFamily="18" charset="0"/>
              </a:rPr>
              <a:t>Base Cálculo Ampla (novos documentos fiscais)</a:t>
            </a:r>
          </a:p>
          <a:p>
            <a:pPr marL="742950" lvl="1" indent="-285750">
              <a:buSzTx/>
              <a:buFont typeface="Wingdings" panose="05000000000000000000" pitchFamily="2" charset="2"/>
              <a:buChar char="§"/>
              <a:defRPr/>
            </a:pPr>
            <a:r>
              <a:rPr lang="pt-BR" dirty="0">
                <a:latin typeface="Times New Roman" panose="02020603050405020304" pitchFamily="18" charset="0"/>
                <a:cs typeface="Times New Roman" panose="02020603050405020304" pitchFamily="18" charset="0"/>
              </a:rPr>
              <a:t>Validação dos Campos do IBS / CBS </a:t>
            </a:r>
            <a:r>
              <a:rPr lang="pt-BR" b="1" dirty="0">
                <a:solidFill>
                  <a:srgbClr val="FF0000"/>
                </a:solidFill>
                <a:latin typeface="Times New Roman" panose="02020603050405020304" pitchFamily="18" charset="0"/>
                <a:cs typeface="Times New Roman" panose="02020603050405020304" pitchFamily="18" charset="0"/>
              </a:rPr>
              <a:t>(03/08/26)</a:t>
            </a:r>
          </a:p>
          <a:p>
            <a:pPr marL="742950" lvl="1" indent="-285750">
              <a:buSzTx/>
              <a:buFont typeface="Wingdings" panose="05000000000000000000" pitchFamily="2" charset="2"/>
              <a:buChar char="§"/>
              <a:defRPr/>
            </a:pPr>
            <a:r>
              <a:rPr lang="pt-BR" dirty="0">
                <a:latin typeface="Times New Roman" panose="02020603050405020304" pitchFamily="18" charset="0"/>
                <a:cs typeface="Times New Roman" panose="02020603050405020304" pitchFamily="18" charset="0"/>
              </a:rPr>
              <a:t>Nota de Débito / Nota de Crédito</a:t>
            </a:r>
          </a:p>
          <a:p>
            <a:pPr marL="742950" lvl="1" indent="-285750">
              <a:buSzTx/>
              <a:buFont typeface="Wingdings" panose="05000000000000000000" pitchFamily="2" charset="2"/>
              <a:buChar char="§"/>
              <a:defRPr/>
            </a:pPr>
            <a:r>
              <a:rPr lang="pt-BR" dirty="0">
                <a:latin typeface="Times New Roman" panose="02020603050405020304" pitchFamily="18" charset="0"/>
                <a:cs typeface="Times New Roman" panose="02020603050405020304" pitchFamily="18" charset="0"/>
              </a:rPr>
              <a:t>Classificação Tributária (cClassTrib)</a:t>
            </a:r>
          </a:p>
          <a:p>
            <a:pPr marL="742950" lvl="1" indent="-285750">
              <a:buSzTx/>
              <a:buFont typeface="Wingdings" panose="05000000000000000000" pitchFamily="2" charset="2"/>
              <a:buChar char="§"/>
              <a:defRPr/>
            </a:pPr>
            <a:r>
              <a:rPr lang="pt-BR" dirty="0">
                <a:latin typeface="Times New Roman" panose="02020603050405020304" pitchFamily="18" charset="0"/>
                <a:cs typeface="Times New Roman" panose="02020603050405020304" pitchFamily="18" charset="0"/>
              </a:rPr>
              <a:t>Tributação no Destino</a:t>
            </a:r>
          </a:p>
          <a:p>
            <a:pPr marL="742950" lvl="1" indent="-285750">
              <a:buSzTx/>
              <a:buFont typeface="Wingdings" panose="05000000000000000000" pitchFamily="2" charset="2"/>
              <a:buChar char="§"/>
              <a:defRPr/>
            </a:pPr>
            <a:r>
              <a:rPr lang="pt-BR" dirty="0">
                <a:latin typeface="Times New Roman" panose="02020603050405020304" pitchFamily="18" charset="0"/>
                <a:cs typeface="Times New Roman" panose="02020603050405020304" pitchFamily="18" charset="0"/>
              </a:rPr>
              <a:t>CNPJ Alfanumérico</a:t>
            </a:r>
          </a:p>
        </p:txBody>
      </p:sp>
      <p:sp>
        <p:nvSpPr>
          <p:cNvPr id="2" name="Google Shape;269;g21c0d7a2a9a_0_869">
            <a:extLst>
              <a:ext uri="{FF2B5EF4-FFF2-40B4-BE49-F238E27FC236}">
                <a16:creationId xmlns:a16="http://schemas.microsoft.com/office/drawing/2014/main" id="{DDED02DC-CE25-ECC6-CC57-543683E5FAFF}"/>
              </a:ext>
            </a:extLst>
          </p:cNvPr>
          <p:cNvSpPr txBox="1">
            <a:spLocks/>
          </p:cNvSpPr>
          <p:nvPr/>
        </p:nvSpPr>
        <p:spPr>
          <a:xfrm>
            <a:off x="838080" y="365040"/>
            <a:ext cx="10515300" cy="1325100"/>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a:r>
              <a:rPr lang="pt-BR" sz="4000" b="1" dirty="0">
                <a:solidFill>
                  <a:srgbClr val="38761D"/>
                </a:solidFill>
                <a:latin typeface="Times New Roman"/>
                <a:ea typeface="Times New Roman"/>
                <a:cs typeface="Times New Roman"/>
                <a:sym typeface="Times New Roman"/>
              </a:rPr>
              <a:t>Reforma Tributária</a:t>
            </a:r>
          </a:p>
          <a:p>
            <a:pPr algn="ctr"/>
            <a:r>
              <a:rPr lang="pt-BR" sz="3200" b="1" dirty="0">
                <a:solidFill>
                  <a:srgbClr val="38761D"/>
                </a:solidFill>
                <a:latin typeface="Times New Roman"/>
                <a:ea typeface="Times New Roman"/>
                <a:cs typeface="Times New Roman"/>
                <a:sym typeface="Times New Roman"/>
              </a:rPr>
              <a:t>Adequações do Leiaute – NF-e / NFC-e</a:t>
            </a:r>
          </a:p>
        </p:txBody>
      </p:sp>
      <p:sp>
        <p:nvSpPr>
          <p:cNvPr id="3" name="CaixaDeTexto 2">
            <a:extLst>
              <a:ext uri="{FF2B5EF4-FFF2-40B4-BE49-F238E27FC236}">
                <a16:creationId xmlns:a16="http://schemas.microsoft.com/office/drawing/2014/main" id="{DCEAC254-1F04-1431-424B-D855D15F1BAF}"/>
              </a:ext>
            </a:extLst>
          </p:cNvPr>
          <p:cNvSpPr txBox="1"/>
          <p:nvPr/>
        </p:nvSpPr>
        <p:spPr>
          <a:xfrm>
            <a:off x="6625350" y="4911055"/>
            <a:ext cx="3703959" cy="138499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pt-BR" sz="1400" b="1"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Fonte: </a:t>
            </a:r>
            <a:r>
              <a:rPr kumimoji="0" lang="pt-BR" sz="140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Ajuste Sinief 24/2024</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pt-BR" sz="1400" b="1"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pt-BR" sz="1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Nota Técnica 2025.002-RTC, versão 1.50</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pt-BR" sz="1400" dirty="0">
                <a:latin typeface="Times New Roman" panose="02020603050405020304" pitchFamily="18" charset="0"/>
                <a:cs typeface="Times New Roman" panose="02020603050405020304" pitchFamily="18" charset="0"/>
              </a:rPr>
              <a:t>            Informe Técnico 2025.002, versão 1.20</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pt-BR" sz="1400" dirty="0">
                <a:latin typeface="Times New Roman" panose="02020603050405020304" pitchFamily="18" charset="0"/>
                <a:cs typeface="Times New Roman" panose="02020603050405020304" pitchFamily="18" charset="0"/>
              </a:rPr>
              <a:t>            Ajuste Sinief n.º 11/2025</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pt-BR"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Lei Complementar n.º 214/2025</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pt-BR" sz="1400" dirty="0">
                <a:latin typeface="Times New Roman" panose="02020603050405020304" pitchFamily="18" charset="0"/>
                <a:cs typeface="Times New Roman" panose="02020603050405020304" pitchFamily="18" charset="0"/>
              </a:rPr>
              <a:t>            Resolução CGIBS nº 6/2026</a:t>
            </a:r>
            <a:endParaRPr lang="pt-BR" dirty="0"/>
          </a:p>
        </p:txBody>
      </p:sp>
      <p:pic>
        <p:nvPicPr>
          <p:cNvPr id="8" name="Imagem 7">
            <a:extLst>
              <a:ext uri="{FF2B5EF4-FFF2-40B4-BE49-F238E27FC236}">
                <a16:creationId xmlns:a16="http://schemas.microsoft.com/office/drawing/2014/main" id="{AFC26D0B-8D8B-45DD-5B15-7C6C373D6DDD}"/>
              </a:ext>
            </a:extLst>
          </p:cNvPr>
          <p:cNvPicPr preferRelativeResize="0">
            <a:picLocks/>
          </p:cNvPicPr>
          <p:nvPr/>
        </p:nvPicPr>
        <p:blipFill>
          <a:blip r:embed="rId3"/>
          <a:stretch>
            <a:fillRect/>
          </a:stretch>
        </p:blipFill>
        <p:spPr>
          <a:xfrm>
            <a:off x="9333559" y="1689195"/>
            <a:ext cx="2246400" cy="3178800"/>
          </a:xfrm>
          <a:prstGeom prst="rect">
            <a:avLst/>
          </a:prstGeom>
          <a:ln w="19050">
            <a:solidFill>
              <a:schemeClr val="tx1"/>
            </a:solidFill>
          </a:ln>
        </p:spPr>
      </p:pic>
      <p:pic>
        <p:nvPicPr>
          <p:cNvPr id="6" name="Imagem 5">
            <a:extLst>
              <a:ext uri="{FF2B5EF4-FFF2-40B4-BE49-F238E27FC236}">
                <a16:creationId xmlns:a16="http://schemas.microsoft.com/office/drawing/2014/main" id="{FBECCF56-9AE6-483F-80D7-C8AFF2D18BBA}"/>
              </a:ext>
            </a:extLst>
          </p:cNvPr>
          <p:cNvPicPr preferRelativeResize="0">
            <a:picLocks/>
          </p:cNvPicPr>
          <p:nvPr/>
        </p:nvPicPr>
        <p:blipFill>
          <a:blip r:embed="rId4"/>
          <a:stretch>
            <a:fillRect/>
          </a:stretch>
        </p:blipFill>
        <p:spPr>
          <a:xfrm>
            <a:off x="6860580" y="1677879"/>
            <a:ext cx="2246400" cy="3178800"/>
          </a:xfrm>
          <a:prstGeom prst="rect">
            <a:avLst/>
          </a:prstGeom>
          <a:ln w="19050" cap="sq">
            <a:solidFill>
              <a:srgbClr val="000000"/>
            </a:solidFill>
            <a:miter lim="800000"/>
          </a:ln>
          <a:effectLst>
            <a:outerShdw blurRad="57150" dist="50800" dir="2700000" algn="tl" rotWithShape="0">
              <a:srgbClr val="000000">
                <a:alpha val="40000"/>
              </a:srgbClr>
            </a:outerShdw>
          </a:effectLst>
        </p:spPr>
      </p:pic>
    </p:spTree>
    <p:extLst>
      <p:ext uri="{BB962C8B-B14F-4D97-AF65-F5344CB8AC3E}">
        <p14:creationId xmlns:p14="http://schemas.microsoft.com/office/powerpoint/2010/main" val="339991166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67">
          <a:extLst>
            <a:ext uri="{FF2B5EF4-FFF2-40B4-BE49-F238E27FC236}">
              <a16:creationId xmlns:a16="http://schemas.microsoft.com/office/drawing/2014/main" id="{DCFC4668-EA6E-8E3E-4D56-3444E244A111}"/>
            </a:ext>
          </a:extLst>
        </p:cNvPr>
        <p:cNvGrpSpPr/>
        <p:nvPr/>
      </p:nvGrpSpPr>
      <p:grpSpPr>
        <a:xfrm>
          <a:off x="0" y="0"/>
          <a:ext cx="0" cy="0"/>
          <a:chOff x="0" y="0"/>
          <a:chExt cx="0" cy="0"/>
        </a:xfrm>
      </p:grpSpPr>
      <p:sp>
        <p:nvSpPr>
          <p:cNvPr id="268" name="Google Shape;268;p3">
            <a:extLst>
              <a:ext uri="{FF2B5EF4-FFF2-40B4-BE49-F238E27FC236}">
                <a16:creationId xmlns:a16="http://schemas.microsoft.com/office/drawing/2014/main" id="{0D8C26FD-FC97-7BBB-E630-BF31F3336FC7}"/>
              </a:ext>
            </a:extLst>
          </p:cNvPr>
          <p:cNvSpPr txBox="1">
            <a:spLocks noGrp="1"/>
          </p:cNvSpPr>
          <p:nvPr>
            <p:ph type="body" idx="4294967295"/>
          </p:nvPr>
        </p:nvSpPr>
        <p:spPr>
          <a:xfrm>
            <a:off x="838350" y="1576873"/>
            <a:ext cx="10515300" cy="5019235"/>
          </a:xfrm>
          <a:prstGeom prst="rect">
            <a:avLst/>
          </a:prstGeom>
          <a:noFill/>
          <a:ln>
            <a:noFill/>
          </a:ln>
        </p:spPr>
        <p:txBody>
          <a:bodyPr spcFirstLastPara="1" wrap="square" lIns="91425" tIns="45700" rIns="91425" bIns="45700" anchor="t" anchorCtr="0">
            <a:noAutofit/>
          </a:bodyPr>
          <a:lstStyle/>
          <a:p>
            <a:pPr marL="457200" lvl="1" indent="0" algn="just">
              <a:lnSpc>
                <a:spcPct val="115000"/>
              </a:lnSpc>
              <a:spcBef>
                <a:spcPts val="1200"/>
              </a:spcBef>
              <a:buSzPct val="80000"/>
            </a:pPr>
            <a:endParaRPr kumimoji="0" lang="pt-BR" sz="1400" i="0" u="none" strike="noStrike" kern="0" cap="none" spc="0" normalizeH="0" baseline="0" noProof="0" dirty="0">
              <a:ln>
                <a:noFill/>
              </a:ln>
              <a:solidFill>
                <a:srgbClr val="000000"/>
              </a:solidFill>
              <a:effectLst/>
              <a:uLnTx/>
              <a:uFillTx/>
              <a:latin typeface="Times New Roman" panose="02020603050405020304" pitchFamily="18" charset="0"/>
              <a:ea typeface="Times New Roman"/>
              <a:cs typeface="Times New Roman" panose="02020603050405020304" pitchFamily="18" charset="0"/>
              <a:sym typeface="Calibri"/>
            </a:endParaRPr>
          </a:p>
          <a:p>
            <a:pPr marL="457200" lvl="1" indent="0" algn="just">
              <a:lnSpc>
                <a:spcPct val="115000"/>
              </a:lnSpc>
              <a:spcBef>
                <a:spcPts val="1200"/>
              </a:spcBef>
              <a:buSzPct val="80000"/>
            </a:pPr>
            <a:endParaRPr lang="pt-BR" sz="1400" dirty="0">
              <a:latin typeface="Times New Roman" panose="02020603050405020304" pitchFamily="18" charset="0"/>
              <a:ea typeface="Times New Roman"/>
              <a:cs typeface="Times New Roman" panose="02020603050405020304" pitchFamily="18" charset="0"/>
              <a:sym typeface="Calibri"/>
            </a:endParaRPr>
          </a:p>
          <a:p>
            <a:pPr marL="457200" lvl="1" indent="0" algn="just">
              <a:lnSpc>
                <a:spcPct val="115000"/>
              </a:lnSpc>
              <a:spcBef>
                <a:spcPts val="1200"/>
              </a:spcBef>
              <a:buSzPct val="80000"/>
            </a:pPr>
            <a:endParaRPr kumimoji="0" lang="pt-BR" sz="1400" i="0" u="none" strike="noStrike" kern="0" cap="none" spc="0" normalizeH="0" baseline="0" noProof="0" dirty="0">
              <a:ln>
                <a:noFill/>
              </a:ln>
              <a:solidFill>
                <a:srgbClr val="000000"/>
              </a:solidFill>
              <a:effectLst/>
              <a:uLnTx/>
              <a:uFillTx/>
              <a:latin typeface="Times New Roman" panose="02020603050405020304" pitchFamily="18" charset="0"/>
              <a:ea typeface="Times New Roman"/>
              <a:cs typeface="Times New Roman" panose="02020603050405020304" pitchFamily="18" charset="0"/>
              <a:sym typeface="Calibri"/>
            </a:endParaRPr>
          </a:p>
        </p:txBody>
      </p:sp>
      <p:sp>
        <p:nvSpPr>
          <p:cNvPr id="2" name="Google Shape;269;g21c0d7a2a9a_0_869">
            <a:extLst>
              <a:ext uri="{FF2B5EF4-FFF2-40B4-BE49-F238E27FC236}">
                <a16:creationId xmlns:a16="http://schemas.microsoft.com/office/drawing/2014/main" id="{02D0CBC0-06E2-C061-427A-F76D97495F4D}"/>
              </a:ext>
            </a:extLst>
          </p:cNvPr>
          <p:cNvSpPr txBox="1">
            <a:spLocks/>
          </p:cNvSpPr>
          <p:nvPr/>
        </p:nvSpPr>
        <p:spPr>
          <a:xfrm>
            <a:off x="838350" y="357250"/>
            <a:ext cx="10515300" cy="1325100"/>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pt-BR" sz="4000" b="1" dirty="0">
                <a:solidFill>
                  <a:srgbClr val="38761D"/>
                </a:solidFill>
                <a:latin typeface="Times New Roman"/>
                <a:ea typeface="Times New Roman"/>
                <a:cs typeface="Times New Roman"/>
                <a:sym typeface="Times New Roman"/>
              </a:rPr>
              <a:t>Dúvidas???</a:t>
            </a:r>
            <a:endParaRPr kumimoji="0" lang="pt-BR" sz="3200" b="1" i="0" u="none" strike="noStrike" kern="0" cap="none" spc="0" normalizeH="0" baseline="0" noProof="0" dirty="0">
              <a:ln>
                <a:noFill/>
              </a:ln>
              <a:solidFill>
                <a:srgbClr val="38761D"/>
              </a:solidFill>
              <a:effectLst/>
              <a:uLnTx/>
              <a:uFillTx/>
              <a:latin typeface="Times New Roman"/>
              <a:ea typeface="Times New Roman"/>
              <a:cs typeface="Times New Roman"/>
              <a:sym typeface="Times New Roman"/>
            </a:endParaRPr>
          </a:p>
        </p:txBody>
      </p:sp>
      <p:pic>
        <p:nvPicPr>
          <p:cNvPr id="5" name="Gráfico 4" descr="Email">
            <a:extLst>
              <a:ext uri="{FF2B5EF4-FFF2-40B4-BE49-F238E27FC236}">
                <a16:creationId xmlns:a16="http://schemas.microsoft.com/office/drawing/2014/main" id="{4644C630-34A4-8FB5-4247-BA24810D07B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98764" y="3777950"/>
            <a:ext cx="914400" cy="914400"/>
          </a:xfrm>
          <a:prstGeom prst="rect">
            <a:avLst/>
          </a:prstGeom>
        </p:spPr>
      </p:pic>
      <p:sp>
        <p:nvSpPr>
          <p:cNvPr id="10" name="CaixaDeTexto 9">
            <a:extLst>
              <a:ext uri="{FF2B5EF4-FFF2-40B4-BE49-F238E27FC236}">
                <a16:creationId xmlns:a16="http://schemas.microsoft.com/office/drawing/2014/main" id="{0B4C5059-5F5E-4C9B-A51A-42BCAF643AFD}"/>
              </a:ext>
            </a:extLst>
          </p:cNvPr>
          <p:cNvSpPr txBox="1"/>
          <p:nvPr/>
        </p:nvSpPr>
        <p:spPr>
          <a:xfrm>
            <a:off x="1413164" y="2260915"/>
            <a:ext cx="10148603" cy="2431435"/>
          </a:xfrm>
          <a:prstGeom prst="rect">
            <a:avLst/>
          </a:prstGeom>
          <a:noFill/>
        </p:spPr>
        <p:txBody>
          <a:bodyPr wrap="square">
            <a:spAutoFit/>
          </a:bodyPr>
          <a:lstStyle/>
          <a:p>
            <a:r>
              <a:rPr lang="pt-BR" sz="2400" b="1" dirty="0">
                <a:solidFill>
                  <a:srgbClr val="002060"/>
                </a:solidFill>
                <a:latin typeface="Times New Roman" panose="02020603050405020304" pitchFamily="18" charset="0"/>
                <a:cs typeface="Times New Roman" panose="02020603050405020304" pitchFamily="18" charset="0"/>
              </a:rPr>
              <a:t>A</a:t>
            </a:r>
            <a:r>
              <a:rPr lang="pt-BR" sz="2400" b="1" i="0" u="none" strike="noStrike" dirty="0">
                <a:solidFill>
                  <a:srgbClr val="002060"/>
                </a:solidFill>
                <a:effectLst/>
                <a:latin typeface="Times New Roman" panose="02020603050405020304" pitchFamily="18" charset="0"/>
                <a:cs typeface="Times New Roman" panose="02020603050405020304" pitchFamily="18" charset="0"/>
              </a:rPr>
              <a:t>cesse o Portal de Serviços da SEFAZ-CE: </a:t>
            </a:r>
          </a:p>
          <a:p>
            <a:r>
              <a:rPr lang="pt-BR" sz="1600" b="0" i="0" u="sng" strike="noStrike" dirty="0">
                <a:solidFill>
                  <a:srgbClr val="1155CC"/>
                </a:solidFill>
                <a:effectLst/>
                <a:latin typeface="Times New Roman" panose="02020603050405020304" pitchFamily="18" charset="0"/>
                <a:cs typeface="Times New Roman" panose="02020603050405020304" pitchFamily="18" charset="0"/>
                <a:hlinkClick r:id="rId5"/>
              </a:rPr>
              <a:t>https://portalservicos.sefaz.ce.gov.br/sefazCeara/servico-geral+servico-de-atendimento-ao-cidadao-sac+64adca7b48c5b8191406b1d9</a:t>
            </a:r>
            <a:r>
              <a:rPr lang="pt-BR" sz="1600" b="0" i="0" u="none" strike="noStrike" dirty="0">
                <a:solidFill>
                  <a:srgbClr val="000000"/>
                </a:solidFill>
                <a:effectLst/>
                <a:latin typeface="Times New Roman" panose="02020603050405020304" pitchFamily="18" charset="0"/>
                <a:cs typeface="Times New Roman" panose="02020603050405020304" pitchFamily="18" charset="0"/>
              </a:rPr>
              <a:t> </a:t>
            </a:r>
          </a:p>
          <a:p>
            <a:endParaRPr lang="pt-BR" sz="1600" dirty="0">
              <a:latin typeface="Times New Roman" panose="02020603050405020304" pitchFamily="18" charset="0"/>
              <a:cs typeface="Times New Roman" panose="02020603050405020304" pitchFamily="18" charset="0"/>
            </a:endParaRPr>
          </a:p>
          <a:p>
            <a:endParaRPr lang="pt-BR" sz="1600" dirty="0">
              <a:latin typeface="Times New Roman" panose="02020603050405020304" pitchFamily="18" charset="0"/>
              <a:cs typeface="Times New Roman" panose="02020603050405020304" pitchFamily="18" charset="0"/>
            </a:endParaRPr>
          </a:p>
          <a:p>
            <a:endParaRPr lang="pt-BR" sz="1600"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pt-BR" sz="2400" b="1" i="0" u="none" strike="noStrike" dirty="0">
                <a:solidFill>
                  <a:srgbClr val="002060"/>
                </a:solidFill>
                <a:effectLst/>
                <a:latin typeface="Times New Roman" panose="02020603050405020304" pitchFamily="18" charset="0"/>
                <a:cs typeface="Times New Roman" panose="02020603050405020304" pitchFamily="18" charset="0"/>
              </a:rPr>
              <a:t>Temática: </a:t>
            </a:r>
            <a:r>
              <a:rPr lang="pt-BR" sz="2400" dirty="0">
                <a:solidFill>
                  <a:srgbClr val="38761D"/>
                </a:solidFill>
                <a:latin typeface="Times New Roman" panose="02020603050405020304" pitchFamily="18" charset="0"/>
                <a:cs typeface="Times New Roman" panose="02020603050405020304" pitchFamily="18" charset="0"/>
              </a:rPr>
              <a:t>“</a:t>
            </a:r>
            <a:r>
              <a:rPr lang="pt-BR" sz="2400" b="1" i="0" u="none" strike="noStrike" dirty="0">
                <a:solidFill>
                  <a:srgbClr val="38761D"/>
                </a:solidFill>
                <a:effectLst/>
                <a:latin typeface="Times New Roman" panose="02020603050405020304" pitchFamily="18" charset="0"/>
                <a:cs typeface="Times New Roman" panose="02020603050405020304" pitchFamily="18" charset="0"/>
              </a:rPr>
              <a:t>Documentos Fiscais Eletrônicos</a:t>
            </a:r>
            <a:r>
              <a:rPr lang="pt-BR" sz="2400" dirty="0">
                <a:solidFill>
                  <a:srgbClr val="38761D"/>
                </a:solidFill>
                <a:latin typeface="Times New Roman" panose="02020603050405020304" pitchFamily="18" charset="0"/>
                <a:cs typeface="Times New Roman" panose="02020603050405020304" pitchFamily="18" charset="0"/>
              </a:rPr>
              <a:t>”</a:t>
            </a:r>
            <a:endParaRPr lang="pt-BR" sz="2400" b="0" i="0" u="none" strike="noStrike" dirty="0">
              <a:solidFill>
                <a:srgbClr val="38761D"/>
              </a:solidFill>
              <a:effectLst/>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pt-BR" sz="2400" b="1" i="0" u="none" strike="noStrike" dirty="0">
                <a:solidFill>
                  <a:srgbClr val="002060"/>
                </a:solidFill>
                <a:effectLst/>
                <a:latin typeface="Times New Roman" panose="02020603050405020304" pitchFamily="18" charset="0"/>
                <a:cs typeface="Times New Roman" panose="02020603050405020304" pitchFamily="18" charset="0"/>
              </a:rPr>
              <a:t>Categoria: </a:t>
            </a:r>
            <a:r>
              <a:rPr lang="pt-BR" sz="2400" dirty="0">
                <a:solidFill>
                  <a:srgbClr val="38761D"/>
                </a:solidFill>
                <a:latin typeface="Times New Roman" panose="02020603050405020304" pitchFamily="18" charset="0"/>
                <a:cs typeface="Times New Roman" panose="02020603050405020304" pitchFamily="18" charset="0"/>
              </a:rPr>
              <a:t>“</a:t>
            </a:r>
            <a:r>
              <a:rPr lang="pt-BR" sz="2400" b="1" i="0" u="none" strike="noStrike" dirty="0">
                <a:solidFill>
                  <a:srgbClr val="38761D"/>
                </a:solidFill>
                <a:effectLst/>
                <a:latin typeface="Times New Roman" panose="02020603050405020304" pitchFamily="18" charset="0"/>
                <a:cs typeface="Times New Roman" panose="02020603050405020304" pitchFamily="18" charset="0"/>
              </a:rPr>
              <a:t>Vinculação do Pagamento ao Documento Fiscal Eletrônico</a:t>
            </a:r>
            <a:r>
              <a:rPr lang="pt-BR" sz="2400" dirty="0">
                <a:solidFill>
                  <a:srgbClr val="38761D"/>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333550149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18"/>
        <p:cNvGrpSpPr/>
        <p:nvPr/>
      </p:nvGrpSpPr>
      <p:grpSpPr>
        <a:xfrm>
          <a:off x="0" y="0"/>
          <a:ext cx="0" cy="0"/>
          <a:chOff x="0" y="0"/>
          <a:chExt cx="0" cy="0"/>
        </a:xfrm>
      </p:grpSpPr>
      <p:sp>
        <p:nvSpPr>
          <p:cNvPr id="2" name="Google Shape;257;p1">
            <a:extLst>
              <a:ext uri="{FF2B5EF4-FFF2-40B4-BE49-F238E27FC236}">
                <a16:creationId xmlns:a16="http://schemas.microsoft.com/office/drawing/2014/main" id="{B1D536CA-1FD8-8E5B-88C7-064F7FDC4E11}"/>
              </a:ext>
            </a:extLst>
          </p:cNvPr>
          <p:cNvSpPr txBox="1">
            <a:spLocks/>
          </p:cNvSpPr>
          <p:nvPr/>
        </p:nvSpPr>
        <p:spPr>
          <a:xfrm>
            <a:off x="6610904" y="4680360"/>
            <a:ext cx="5794200" cy="1819835"/>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1pPr>
            <a:lvl2pPr marL="914400" marR="0" lvl="1"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indent="0" algn="ctr">
              <a:buClr>
                <a:schemeClr val="dk1"/>
              </a:buClr>
              <a:buSzPts val="3200"/>
            </a:pPr>
            <a:r>
              <a:rPr lang="pt-BR" sz="3600" b="1" noProof="0" dirty="0">
                <a:solidFill>
                  <a:schemeClr val="accent2"/>
                </a:solidFill>
                <a:latin typeface="Times New Roman"/>
                <a:ea typeface="Times New Roman"/>
                <a:cs typeface="Times New Roman"/>
                <a:sym typeface="Times New Roman"/>
              </a:rPr>
              <a:t>Obrigado!!!</a:t>
            </a:r>
          </a:p>
          <a:p>
            <a:pPr marL="0" indent="0" algn="ctr">
              <a:buClr>
                <a:schemeClr val="dk1"/>
              </a:buClr>
              <a:buSzPts val="3200"/>
            </a:pPr>
            <a:endParaRPr lang="pt-BR" sz="2000" b="1" noProof="0" dirty="0">
              <a:solidFill>
                <a:schemeClr val="dk1"/>
              </a:solidFill>
              <a:latin typeface="Times New Roman"/>
              <a:ea typeface="Times New Roman"/>
              <a:cs typeface="Times New Roman"/>
              <a:sym typeface="Times New Roman"/>
            </a:endParaRPr>
          </a:p>
          <a:p>
            <a:pPr marL="0" indent="0" algn="ctr">
              <a:buClr>
                <a:schemeClr val="dk1"/>
              </a:buClr>
              <a:buSzPts val="3200"/>
            </a:pPr>
            <a:r>
              <a:rPr lang="pt-BR" sz="1400" b="1" dirty="0">
                <a:solidFill>
                  <a:schemeClr val="dk1"/>
                </a:solidFill>
                <a:latin typeface="Times New Roman"/>
                <a:ea typeface="Times New Roman"/>
                <a:cs typeface="Times New Roman"/>
                <a:sym typeface="Times New Roman"/>
              </a:rPr>
              <a:t>Coordenadoria de Análise Avançada de Dados - COAAD</a:t>
            </a:r>
            <a:endParaRPr lang="pt-BR" sz="1400" dirty="0"/>
          </a:p>
          <a:p>
            <a:pPr marL="0" indent="0" algn="ctr">
              <a:buClr>
                <a:schemeClr val="dk1"/>
              </a:buClr>
              <a:buSzPts val="3200"/>
            </a:pPr>
            <a:r>
              <a:rPr lang="pt-BR" sz="1400" b="1" dirty="0">
                <a:solidFill>
                  <a:schemeClr val="dk1"/>
                </a:solidFill>
                <a:latin typeface="Times New Roman"/>
                <a:ea typeface="Times New Roman"/>
                <a:cs typeface="Times New Roman"/>
                <a:sym typeface="Times New Roman"/>
              </a:rPr>
              <a:t>Célula de Gestão de Documentos Fiscais – CEDOF</a:t>
            </a:r>
          </a:p>
          <a:p>
            <a:pPr marL="0" indent="0" algn="ctr">
              <a:buClr>
                <a:schemeClr val="dk1"/>
              </a:buClr>
              <a:buSzPts val="3200"/>
            </a:pPr>
            <a:r>
              <a:rPr lang="pt-BR" sz="1400" b="1" noProof="0" dirty="0">
                <a:solidFill>
                  <a:schemeClr val="dk1"/>
                </a:solidFill>
                <a:latin typeface="Times New Roman"/>
                <a:ea typeface="Times New Roman"/>
                <a:cs typeface="Times New Roman"/>
                <a:sym typeface="Times New Roman"/>
              </a:rPr>
              <a:t>Núcleo de Operações de Documentos Fiscais - NUDOF</a:t>
            </a:r>
            <a:endParaRPr lang="pt-BR" sz="2000" noProof="0" dirty="0">
              <a:solidFill>
                <a:schemeClr val="dk1"/>
              </a:solidFill>
              <a:latin typeface="Times New Roman"/>
              <a:ea typeface="Times New Roman"/>
              <a:cs typeface="Times New Roman"/>
              <a:sym typeface="Times New Roman"/>
            </a:endParaRPr>
          </a:p>
          <a:p>
            <a:pPr marL="0" indent="0" algn="ctr">
              <a:buClr>
                <a:schemeClr val="dk1"/>
              </a:buClr>
              <a:buSzPts val="3200"/>
            </a:pPr>
            <a:endParaRPr lang="pt-BR" sz="1200" b="1" noProof="0" dirty="0">
              <a:solidFill>
                <a:schemeClr val="dk1"/>
              </a:solidFill>
              <a:latin typeface="Times New Roman"/>
              <a:ea typeface="Times New Roman"/>
              <a:cs typeface="Times New Roman"/>
              <a:sym typeface="Times New Roman"/>
            </a:endParaRPr>
          </a:p>
          <a:p>
            <a:pPr marL="0" indent="0" algn="ctr">
              <a:buClr>
                <a:schemeClr val="dk1"/>
              </a:buClr>
              <a:buSzPts val="3200"/>
            </a:pPr>
            <a:endParaRPr lang="pt-BR" noProof="0" dirty="0"/>
          </a:p>
          <a:p>
            <a:pPr marL="0" indent="0" algn="ctr">
              <a:buSzPts val="3200"/>
            </a:pPr>
            <a:endParaRPr lang="pt-BR" sz="3200" noProof="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67">
          <a:extLst>
            <a:ext uri="{FF2B5EF4-FFF2-40B4-BE49-F238E27FC236}">
              <a16:creationId xmlns:a16="http://schemas.microsoft.com/office/drawing/2014/main" id="{EF846272-B995-35A5-8723-6F4E2254AF18}"/>
            </a:ext>
          </a:extLst>
        </p:cNvPr>
        <p:cNvGrpSpPr/>
        <p:nvPr/>
      </p:nvGrpSpPr>
      <p:grpSpPr>
        <a:xfrm>
          <a:off x="0" y="0"/>
          <a:ext cx="0" cy="0"/>
          <a:chOff x="0" y="0"/>
          <a:chExt cx="0" cy="0"/>
        </a:xfrm>
      </p:grpSpPr>
      <p:sp>
        <p:nvSpPr>
          <p:cNvPr id="268" name="Google Shape;268;p3">
            <a:extLst>
              <a:ext uri="{FF2B5EF4-FFF2-40B4-BE49-F238E27FC236}">
                <a16:creationId xmlns:a16="http://schemas.microsoft.com/office/drawing/2014/main" id="{B980D4B0-73E2-67D1-3DAE-4E643B70BB33}"/>
              </a:ext>
            </a:extLst>
          </p:cNvPr>
          <p:cNvSpPr txBox="1">
            <a:spLocks noGrp="1"/>
          </p:cNvSpPr>
          <p:nvPr>
            <p:ph type="body" idx="4294967295"/>
          </p:nvPr>
        </p:nvSpPr>
        <p:spPr>
          <a:xfrm>
            <a:off x="838350" y="1576873"/>
            <a:ext cx="10515300" cy="5019235"/>
          </a:xfrm>
          <a:prstGeom prst="rect">
            <a:avLst/>
          </a:prstGeom>
          <a:noFill/>
          <a:ln>
            <a:noFill/>
          </a:ln>
        </p:spPr>
        <p:txBody>
          <a:bodyPr spcFirstLastPara="1" wrap="square" lIns="91425" tIns="45700" rIns="91425" bIns="45700" anchor="t" anchorCtr="0">
            <a:noAutofit/>
          </a:bodyPr>
          <a:lstStyle/>
          <a:p>
            <a:pPr indent="-457200" algn="just">
              <a:lnSpc>
                <a:spcPct val="115000"/>
              </a:lnSpc>
              <a:spcBef>
                <a:spcPts val="1200"/>
              </a:spcBef>
              <a:buSzPct val="80000"/>
              <a:buFont typeface="Wingdings" panose="05000000000000000000" pitchFamily="2" charset="2"/>
              <a:buChar char="Ø"/>
            </a:pPr>
            <a:r>
              <a:rPr kumimoji="0" lang="pt-BR" sz="3000" i="0" strike="noStrike" kern="0" cap="none" spc="0" normalizeH="0" baseline="0" noProof="0" dirty="0">
                <a:ln>
                  <a:noFill/>
                </a:ln>
                <a:solidFill>
                  <a:srgbClr val="FF0000"/>
                </a:solidFill>
                <a:effectLst/>
                <a:uLnTx/>
                <a:uFillTx/>
                <a:latin typeface="Times New Roman" panose="02020603050405020304" pitchFamily="18" charset="0"/>
                <a:ea typeface="Times New Roman"/>
                <a:cs typeface="Times New Roman" panose="02020603050405020304" pitchFamily="18" charset="0"/>
                <a:sym typeface="Times New Roman"/>
              </a:rPr>
              <a:t>(21/05/2025) </a:t>
            </a:r>
            <a:r>
              <a:rPr kumimoji="0" lang="pt-BR" sz="3000" b="1" i="0" u="none" strike="noStrike" kern="0" cap="none" spc="0" normalizeH="0" baseline="0" noProof="0" dirty="0">
                <a:ln>
                  <a:noFill/>
                </a:ln>
                <a:solidFill>
                  <a:srgbClr val="000000"/>
                </a:solidFill>
                <a:effectLst/>
                <a:uLnTx/>
                <a:uFillTx/>
                <a:latin typeface="Times New Roman" panose="02020603050405020304" pitchFamily="18" charset="0"/>
                <a:ea typeface="Times New Roman"/>
                <a:cs typeface="Times New Roman" panose="02020603050405020304" pitchFamily="18" charset="0"/>
                <a:sym typeface="Times New Roman"/>
              </a:rPr>
              <a:t>Decreto n.º 36.633/2025</a:t>
            </a:r>
            <a:endParaRPr lang="pt-BR" sz="3000" b="1" dirty="0">
              <a:latin typeface="Times New Roman" panose="02020603050405020304" pitchFamily="18" charset="0"/>
              <a:ea typeface="Times New Roman"/>
              <a:cs typeface="Times New Roman" panose="02020603050405020304" pitchFamily="18" charset="0"/>
              <a:sym typeface="Calibri"/>
            </a:endParaRPr>
          </a:p>
          <a:p>
            <a:pPr marL="800100" lvl="1" indent="-342900" algn="just">
              <a:lnSpc>
                <a:spcPct val="115000"/>
              </a:lnSpc>
              <a:spcBef>
                <a:spcPts val="1200"/>
              </a:spcBef>
              <a:buSzPct val="80000"/>
              <a:buFont typeface="Wingdings" panose="05000000000000000000" pitchFamily="2" charset="2"/>
              <a:buChar char="§"/>
            </a:pPr>
            <a:r>
              <a:rPr lang="pt-BR" sz="2500" dirty="0">
                <a:latin typeface="Times New Roman" panose="02020603050405020304" pitchFamily="18" charset="0"/>
                <a:ea typeface="Times New Roman"/>
                <a:cs typeface="Times New Roman" panose="02020603050405020304" pitchFamily="18" charset="0"/>
                <a:sym typeface="Calibri"/>
              </a:rPr>
              <a:t>Obrigatoriedade e Penalidades</a:t>
            </a:r>
          </a:p>
          <a:p>
            <a:pPr marL="800100" lvl="1" indent="-342900" algn="just">
              <a:lnSpc>
                <a:spcPct val="115000"/>
              </a:lnSpc>
              <a:spcBef>
                <a:spcPts val="1200"/>
              </a:spcBef>
              <a:buSzPct val="80000"/>
              <a:buFont typeface="Wingdings" panose="05000000000000000000" pitchFamily="2" charset="2"/>
              <a:buChar char="§"/>
            </a:pPr>
            <a:endParaRPr kumimoji="0" lang="pt-BR" sz="2500" i="0" u="none" strike="noStrike" kern="0" cap="none" spc="0" normalizeH="0" baseline="0" noProof="0" dirty="0">
              <a:ln>
                <a:noFill/>
              </a:ln>
              <a:solidFill>
                <a:srgbClr val="000000"/>
              </a:solidFill>
              <a:effectLst/>
              <a:uLnTx/>
              <a:uFillTx/>
              <a:latin typeface="Times New Roman" panose="02020603050405020304" pitchFamily="18" charset="0"/>
              <a:ea typeface="Times New Roman"/>
              <a:cs typeface="Times New Roman" panose="02020603050405020304" pitchFamily="18" charset="0"/>
              <a:sym typeface="Calibri"/>
            </a:endParaRPr>
          </a:p>
          <a:p>
            <a:pPr indent="-457200" algn="just">
              <a:lnSpc>
                <a:spcPct val="115000"/>
              </a:lnSpc>
              <a:spcBef>
                <a:spcPts val="1200"/>
              </a:spcBef>
              <a:buSzPct val="80000"/>
              <a:buFont typeface="Wingdings" panose="05000000000000000000" pitchFamily="2" charset="2"/>
              <a:buChar char="Ø"/>
            </a:pPr>
            <a:r>
              <a:rPr kumimoji="0" lang="pt-BR" sz="3000" i="0" strike="noStrike" kern="0" cap="none" spc="0" normalizeH="0" baseline="0" noProof="0" dirty="0">
                <a:ln>
                  <a:noFill/>
                </a:ln>
                <a:solidFill>
                  <a:srgbClr val="FF0000"/>
                </a:solidFill>
                <a:effectLst/>
                <a:uLnTx/>
                <a:uFillTx/>
                <a:latin typeface="Times New Roman" panose="02020603050405020304" pitchFamily="18" charset="0"/>
                <a:ea typeface="Times New Roman"/>
                <a:cs typeface="Times New Roman" panose="02020603050405020304" pitchFamily="18" charset="0"/>
                <a:sym typeface="Times New Roman"/>
              </a:rPr>
              <a:t>(15/07/2025) </a:t>
            </a:r>
            <a:r>
              <a:rPr lang="pt-BR" sz="3000" b="1" dirty="0">
                <a:latin typeface="Times New Roman" panose="02020603050405020304" pitchFamily="18" charset="0"/>
                <a:ea typeface="Times New Roman"/>
                <a:cs typeface="Times New Roman" panose="02020603050405020304" pitchFamily="18" charset="0"/>
                <a:sym typeface="Times New Roman"/>
              </a:rPr>
              <a:t>Instrução Normativa n.º 87/2025</a:t>
            </a:r>
            <a:endParaRPr lang="pt-BR" sz="3000" b="1" dirty="0">
              <a:latin typeface="Times New Roman" panose="02020603050405020304" pitchFamily="18" charset="0"/>
              <a:ea typeface="Times New Roman"/>
              <a:cs typeface="Times New Roman" panose="02020603050405020304" pitchFamily="18" charset="0"/>
              <a:sym typeface="Calibri"/>
            </a:endParaRPr>
          </a:p>
          <a:p>
            <a:pPr marL="800100" lvl="1" indent="-342900" algn="just">
              <a:lnSpc>
                <a:spcPct val="115000"/>
              </a:lnSpc>
              <a:spcBef>
                <a:spcPts val="1200"/>
              </a:spcBef>
              <a:buSzPct val="80000"/>
              <a:buFont typeface="Wingdings" panose="05000000000000000000" pitchFamily="2" charset="2"/>
              <a:buChar char="§"/>
            </a:pPr>
            <a:r>
              <a:rPr lang="pt-BR" sz="2500" dirty="0">
                <a:latin typeface="Times New Roman" panose="02020603050405020304" pitchFamily="18" charset="0"/>
                <a:ea typeface="Times New Roman"/>
                <a:cs typeface="Times New Roman" panose="02020603050405020304" pitchFamily="18" charset="0"/>
                <a:sym typeface="Calibri"/>
              </a:rPr>
              <a:t>Procedimentos e Preenchimento dos Documentos Fiscais</a:t>
            </a:r>
          </a:p>
          <a:p>
            <a:pPr marL="800100" lvl="1" indent="-342900" algn="just">
              <a:lnSpc>
                <a:spcPct val="115000"/>
              </a:lnSpc>
              <a:spcBef>
                <a:spcPts val="1200"/>
              </a:spcBef>
              <a:buSzPct val="80000"/>
              <a:buFont typeface="Wingdings" panose="05000000000000000000" pitchFamily="2" charset="2"/>
              <a:buChar char="§"/>
            </a:pPr>
            <a:r>
              <a:rPr kumimoji="0" lang="pt-BR" sz="2500" i="0" u="none" strike="noStrike" kern="0" cap="none" spc="0" normalizeH="0" baseline="0" noProof="0" dirty="0">
                <a:ln>
                  <a:noFill/>
                </a:ln>
                <a:solidFill>
                  <a:srgbClr val="000000"/>
                </a:solidFill>
                <a:effectLst/>
                <a:uLnTx/>
                <a:uFillTx/>
                <a:latin typeface="Times New Roman" panose="02020603050405020304" pitchFamily="18" charset="0"/>
                <a:ea typeface="Times New Roman"/>
                <a:cs typeface="Times New Roman" panose="02020603050405020304" pitchFamily="18" charset="0"/>
                <a:sym typeface="Calibri"/>
              </a:rPr>
              <a:t>Casos Especiais</a:t>
            </a:r>
          </a:p>
          <a:p>
            <a:pPr marL="800100" lvl="1" indent="-342900" algn="just">
              <a:lnSpc>
                <a:spcPct val="115000"/>
              </a:lnSpc>
              <a:spcBef>
                <a:spcPts val="1200"/>
              </a:spcBef>
              <a:buSzPct val="80000"/>
              <a:buFont typeface="Wingdings" panose="05000000000000000000" pitchFamily="2" charset="2"/>
              <a:buChar char="§"/>
            </a:pPr>
            <a:r>
              <a:rPr lang="pt-BR" sz="2500" dirty="0">
                <a:latin typeface="Times New Roman" panose="02020603050405020304" pitchFamily="18" charset="0"/>
                <a:ea typeface="Times New Roman"/>
                <a:cs typeface="Times New Roman" panose="02020603050405020304" pitchFamily="18" charset="0"/>
                <a:sym typeface="Calibri"/>
              </a:rPr>
              <a:t>Não Aplicabilidade</a:t>
            </a:r>
          </a:p>
          <a:p>
            <a:pPr marL="800100" lvl="1" indent="-342900" algn="just">
              <a:lnSpc>
                <a:spcPct val="115000"/>
              </a:lnSpc>
              <a:spcBef>
                <a:spcPts val="1200"/>
              </a:spcBef>
              <a:buSzPct val="80000"/>
              <a:buFont typeface="Wingdings" panose="05000000000000000000" pitchFamily="2" charset="2"/>
              <a:buChar char="§"/>
            </a:pPr>
            <a:r>
              <a:rPr kumimoji="0" lang="pt-BR" sz="2500" i="0" u="none" strike="noStrike" kern="0" cap="none" spc="0" normalizeH="0" baseline="0" noProof="0" dirty="0">
                <a:ln>
                  <a:noFill/>
                </a:ln>
                <a:solidFill>
                  <a:srgbClr val="000000"/>
                </a:solidFill>
                <a:effectLst/>
                <a:uLnTx/>
                <a:uFillTx/>
                <a:latin typeface="Times New Roman" panose="02020603050405020304" pitchFamily="18" charset="0"/>
                <a:ea typeface="Times New Roman"/>
                <a:cs typeface="Times New Roman" panose="02020603050405020304" pitchFamily="18" charset="0"/>
                <a:sym typeface="Calibri"/>
              </a:rPr>
              <a:t>Cronograma</a:t>
            </a:r>
          </a:p>
          <a:p>
            <a:pPr marL="800100" lvl="1" indent="-342900" algn="just">
              <a:lnSpc>
                <a:spcPct val="115000"/>
              </a:lnSpc>
              <a:spcBef>
                <a:spcPts val="1200"/>
              </a:spcBef>
              <a:buSzPct val="80000"/>
              <a:buFont typeface="Wingdings" panose="05000000000000000000" pitchFamily="2" charset="2"/>
              <a:buChar char="§"/>
            </a:pPr>
            <a:endParaRPr kumimoji="0" lang="pt-BR" sz="2500" i="0" u="none" strike="noStrike" kern="0" cap="none" spc="0" normalizeH="0" baseline="0" noProof="0" dirty="0">
              <a:ln>
                <a:noFill/>
              </a:ln>
              <a:solidFill>
                <a:srgbClr val="000000"/>
              </a:solidFill>
              <a:effectLst/>
              <a:uLnTx/>
              <a:uFillTx/>
              <a:latin typeface="Calibri"/>
              <a:ea typeface="Times New Roman"/>
              <a:cs typeface="Calibri"/>
              <a:sym typeface="Calibri"/>
            </a:endParaRPr>
          </a:p>
          <a:p>
            <a:pPr marL="800100" lvl="1" indent="-342900" algn="just">
              <a:lnSpc>
                <a:spcPct val="115000"/>
              </a:lnSpc>
              <a:spcBef>
                <a:spcPts val="1200"/>
              </a:spcBef>
              <a:buSzPct val="80000"/>
              <a:buFont typeface="Wingdings" panose="05000000000000000000" pitchFamily="2" charset="2"/>
              <a:buChar char="§"/>
            </a:pPr>
            <a:endParaRPr kumimoji="0" lang="pt-BR" sz="2500" i="0" u="none" strike="noStrike" kern="0" cap="none" spc="0" normalizeH="0" baseline="0" noProof="0" dirty="0">
              <a:ln>
                <a:noFill/>
              </a:ln>
              <a:solidFill>
                <a:srgbClr val="000000"/>
              </a:solidFill>
              <a:effectLst/>
              <a:uLnTx/>
              <a:uFillTx/>
              <a:latin typeface="Calibri"/>
              <a:ea typeface="Times New Roman"/>
              <a:cs typeface="Calibri"/>
              <a:sym typeface="Calibri"/>
            </a:endParaRPr>
          </a:p>
        </p:txBody>
      </p:sp>
      <p:sp>
        <p:nvSpPr>
          <p:cNvPr id="2" name="Google Shape;269;g21c0d7a2a9a_0_869">
            <a:extLst>
              <a:ext uri="{FF2B5EF4-FFF2-40B4-BE49-F238E27FC236}">
                <a16:creationId xmlns:a16="http://schemas.microsoft.com/office/drawing/2014/main" id="{816C5E01-E13E-7FE8-3248-254371CC8117}"/>
              </a:ext>
            </a:extLst>
          </p:cNvPr>
          <p:cNvSpPr txBox="1">
            <a:spLocks/>
          </p:cNvSpPr>
          <p:nvPr/>
        </p:nvSpPr>
        <p:spPr>
          <a:xfrm>
            <a:off x="838080" y="365040"/>
            <a:ext cx="10515300" cy="1325100"/>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a:r>
              <a:rPr lang="pt-BR" sz="4000" b="1" dirty="0">
                <a:solidFill>
                  <a:srgbClr val="38761D"/>
                </a:solidFill>
                <a:latin typeface="Times New Roman"/>
                <a:ea typeface="Times New Roman"/>
                <a:cs typeface="Times New Roman"/>
                <a:sym typeface="Times New Roman"/>
              </a:rPr>
              <a:t>Legislação</a:t>
            </a:r>
          </a:p>
        </p:txBody>
      </p:sp>
    </p:spTree>
    <p:extLst>
      <p:ext uri="{BB962C8B-B14F-4D97-AF65-F5344CB8AC3E}">
        <p14:creationId xmlns:p14="http://schemas.microsoft.com/office/powerpoint/2010/main" val="8429163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67">
          <a:extLst>
            <a:ext uri="{FF2B5EF4-FFF2-40B4-BE49-F238E27FC236}">
              <a16:creationId xmlns:a16="http://schemas.microsoft.com/office/drawing/2014/main" id="{EF846272-B995-35A5-8723-6F4E2254AF18}"/>
            </a:ext>
          </a:extLst>
        </p:cNvPr>
        <p:cNvGrpSpPr/>
        <p:nvPr/>
      </p:nvGrpSpPr>
      <p:grpSpPr>
        <a:xfrm>
          <a:off x="0" y="0"/>
          <a:ext cx="0" cy="0"/>
          <a:chOff x="0" y="0"/>
          <a:chExt cx="0" cy="0"/>
        </a:xfrm>
      </p:grpSpPr>
      <p:sp>
        <p:nvSpPr>
          <p:cNvPr id="268" name="Google Shape;268;p3">
            <a:extLst>
              <a:ext uri="{FF2B5EF4-FFF2-40B4-BE49-F238E27FC236}">
                <a16:creationId xmlns:a16="http://schemas.microsoft.com/office/drawing/2014/main" id="{B980D4B0-73E2-67D1-3DAE-4E643B70BB33}"/>
              </a:ext>
            </a:extLst>
          </p:cNvPr>
          <p:cNvSpPr txBox="1">
            <a:spLocks noGrp="1"/>
          </p:cNvSpPr>
          <p:nvPr>
            <p:ph type="body" idx="4294967295"/>
          </p:nvPr>
        </p:nvSpPr>
        <p:spPr>
          <a:xfrm>
            <a:off x="838350" y="1576873"/>
            <a:ext cx="10515300" cy="5019235"/>
          </a:xfrm>
          <a:prstGeom prst="rect">
            <a:avLst/>
          </a:prstGeom>
          <a:noFill/>
          <a:ln>
            <a:noFill/>
          </a:ln>
        </p:spPr>
        <p:txBody>
          <a:bodyPr spcFirstLastPara="1" wrap="square" lIns="91425" tIns="45700" rIns="91425" bIns="45700" anchor="t" anchorCtr="0">
            <a:noAutofit/>
          </a:bodyPr>
          <a:lstStyle/>
          <a:p>
            <a:pPr indent="-457200" algn="just">
              <a:lnSpc>
                <a:spcPct val="115000"/>
              </a:lnSpc>
              <a:spcBef>
                <a:spcPts val="1200"/>
              </a:spcBef>
              <a:buSzPct val="80000"/>
              <a:buFont typeface="Wingdings" panose="05000000000000000000" pitchFamily="2" charset="2"/>
              <a:buChar char="Ø"/>
            </a:pPr>
            <a:r>
              <a:rPr lang="pt-BR" sz="2400" b="1" dirty="0">
                <a:solidFill>
                  <a:srgbClr val="FF0000"/>
                </a:solidFill>
                <a:latin typeface="Times New Roman"/>
                <a:ea typeface="Times New Roman"/>
                <a:cs typeface="Times New Roman"/>
                <a:sym typeface="Times New Roman"/>
              </a:rPr>
              <a:t>Integração</a:t>
            </a:r>
            <a:r>
              <a:rPr lang="pt-BR" sz="2400" b="1" dirty="0">
                <a:solidFill>
                  <a:schemeClr val="dk1"/>
                </a:solidFill>
                <a:latin typeface="Times New Roman"/>
                <a:ea typeface="Times New Roman"/>
                <a:cs typeface="Times New Roman"/>
                <a:sym typeface="Times New Roman"/>
              </a:rPr>
              <a:t> dos Meios de Pagamento à Emissão do Documento Fiscal </a:t>
            </a:r>
          </a:p>
          <a:p>
            <a:pPr marL="742950" lvl="1" indent="-285750" algn="just">
              <a:lnSpc>
                <a:spcPct val="115000"/>
              </a:lnSpc>
              <a:spcBef>
                <a:spcPts val="1200"/>
              </a:spcBef>
              <a:buSzPct val="80000"/>
              <a:buFont typeface="Wingdings" panose="05000000000000000000" pitchFamily="2" charset="2"/>
              <a:buChar char="§"/>
            </a:pPr>
            <a:r>
              <a:rPr lang="pt-BR" dirty="0">
                <a:latin typeface="Times New Roman" panose="02020603050405020304" pitchFamily="18" charset="0"/>
              </a:rPr>
              <a:t>I</a:t>
            </a:r>
            <a:r>
              <a:rPr lang="pt-BR" sz="1800" b="0" i="0" u="none" strike="noStrike" dirty="0">
                <a:solidFill>
                  <a:srgbClr val="000000"/>
                </a:solidFill>
                <a:effectLst/>
                <a:latin typeface="Times New Roman" panose="02020603050405020304" pitchFamily="18" charset="0"/>
              </a:rPr>
              <a:t>nterligação tecnológica entre o sistema de pagamento e o sistema emissor do documento fiscal eletrônico.</a:t>
            </a:r>
            <a:endParaRPr lang="pt-BR" b="1" dirty="0">
              <a:solidFill>
                <a:schemeClr val="dk1"/>
              </a:solidFill>
              <a:latin typeface="Times New Roman"/>
              <a:ea typeface="Times New Roman"/>
              <a:cs typeface="Times New Roman"/>
              <a:sym typeface="Times New Roman"/>
            </a:endParaRPr>
          </a:p>
          <a:p>
            <a:pPr marL="800100" lvl="1" indent="-342900" algn="just">
              <a:lnSpc>
                <a:spcPct val="115000"/>
              </a:lnSpc>
              <a:spcBef>
                <a:spcPts val="1200"/>
              </a:spcBef>
              <a:buSzPct val="80000"/>
              <a:buFont typeface="Wingdings" panose="05000000000000000000" pitchFamily="2" charset="2"/>
              <a:buChar char="§"/>
            </a:pPr>
            <a:endParaRPr kumimoji="0" lang="pt-BR" sz="2500" i="0" u="none" strike="noStrike" kern="0" cap="none" spc="0" normalizeH="0" baseline="0" noProof="0" dirty="0">
              <a:ln>
                <a:noFill/>
              </a:ln>
              <a:solidFill>
                <a:srgbClr val="000000"/>
              </a:solidFill>
              <a:effectLst/>
              <a:uLnTx/>
              <a:uFillTx/>
              <a:latin typeface="Calibri"/>
              <a:ea typeface="Times New Roman"/>
              <a:cs typeface="Calibri"/>
              <a:sym typeface="Calibri"/>
            </a:endParaRPr>
          </a:p>
          <a:p>
            <a:pPr marL="800100" lvl="1" indent="-342900" algn="just">
              <a:lnSpc>
                <a:spcPct val="115000"/>
              </a:lnSpc>
              <a:spcBef>
                <a:spcPts val="1200"/>
              </a:spcBef>
              <a:buSzPct val="80000"/>
              <a:buFont typeface="Wingdings" panose="05000000000000000000" pitchFamily="2" charset="2"/>
              <a:buChar char="§"/>
            </a:pPr>
            <a:endParaRPr kumimoji="0" lang="pt-BR" sz="2500" i="0" u="none" strike="noStrike" kern="0" cap="none" spc="0" normalizeH="0" baseline="0" noProof="0" dirty="0">
              <a:ln>
                <a:noFill/>
              </a:ln>
              <a:solidFill>
                <a:srgbClr val="000000"/>
              </a:solidFill>
              <a:effectLst/>
              <a:uLnTx/>
              <a:uFillTx/>
              <a:latin typeface="Calibri"/>
              <a:ea typeface="Times New Roman"/>
              <a:cs typeface="Calibri"/>
              <a:sym typeface="Calibri"/>
            </a:endParaRPr>
          </a:p>
        </p:txBody>
      </p:sp>
      <p:sp>
        <p:nvSpPr>
          <p:cNvPr id="2" name="Google Shape;269;g21c0d7a2a9a_0_869">
            <a:extLst>
              <a:ext uri="{FF2B5EF4-FFF2-40B4-BE49-F238E27FC236}">
                <a16:creationId xmlns:a16="http://schemas.microsoft.com/office/drawing/2014/main" id="{816C5E01-E13E-7FE8-3248-254371CC8117}"/>
              </a:ext>
            </a:extLst>
          </p:cNvPr>
          <p:cNvSpPr txBox="1">
            <a:spLocks/>
          </p:cNvSpPr>
          <p:nvPr/>
        </p:nvSpPr>
        <p:spPr>
          <a:xfrm>
            <a:off x="838080" y="365040"/>
            <a:ext cx="10515300" cy="1325100"/>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a:r>
              <a:rPr lang="pt-BR" sz="4000" b="1" dirty="0">
                <a:solidFill>
                  <a:srgbClr val="38761D"/>
                </a:solidFill>
                <a:latin typeface="Times New Roman"/>
                <a:ea typeface="Times New Roman"/>
                <a:cs typeface="Times New Roman"/>
                <a:sym typeface="Times New Roman"/>
              </a:rPr>
              <a:t>Conceitos</a:t>
            </a:r>
          </a:p>
        </p:txBody>
      </p:sp>
      <p:pic>
        <p:nvPicPr>
          <p:cNvPr id="4" name="Imagem 3">
            <a:extLst>
              <a:ext uri="{FF2B5EF4-FFF2-40B4-BE49-F238E27FC236}">
                <a16:creationId xmlns:a16="http://schemas.microsoft.com/office/drawing/2014/main" id="{3F85A273-527F-478C-A6A8-419DC79A490B}"/>
              </a:ext>
            </a:extLst>
          </p:cNvPr>
          <p:cNvPicPr>
            <a:picLocks/>
          </p:cNvPicPr>
          <p:nvPr/>
        </p:nvPicPr>
        <p:blipFill>
          <a:blip r:embed="rId3"/>
          <a:stretch>
            <a:fillRect/>
          </a:stretch>
        </p:blipFill>
        <p:spPr>
          <a:xfrm>
            <a:off x="6312304" y="3860803"/>
            <a:ext cx="4320000" cy="2376000"/>
          </a:xfrm>
          <a:prstGeom prst="rect">
            <a:avLst/>
          </a:prstGeom>
          <a:ln w="19050">
            <a:solidFill>
              <a:schemeClr val="tx1"/>
            </a:solidFill>
          </a:ln>
        </p:spPr>
      </p:pic>
      <p:pic>
        <p:nvPicPr>
          <p:cNvPr id="5" name="Imagem 4">
            <a:extLst>
              <a:ext uri="{FF2B5EF4-FFF2-40B4-BE49-F238E27FC236}">
                <a16:creationId xmlns:a16="http://schemas.microsoft.com/office/drawing/2014/main" id="{3682EE78-0726-4EBB-8285-3C0847934795}"/>
              </a:ext>
            </a:extLst>
          </p:cNvPr>
          <p:cNvPicPr>
            <a:picLocks/>
          </p:cNvPicPr>
          <p:nvPr/>
        </p:nvPicPr>
        <p:blipFill>
          <a:blip r:embed="rId4"/>
          <a:stretch>
            <a:fillRect/>
          </a:stretch>
        </p:blipFill>
        <p:spPr>
          <a:xfrm>
            <a:off x="1559696" y="3860803"/>
            <a:ext cx="4320000" cy="2376000"/>
          </a:xfrm>
          <a:prstGeom prst="rect">
            <a:avLst/>
          </a:prstGeom>
          <a:ln w="19050">
            <a:solidFill>
              <a:schemeClr val="tx1"/>
            </a:solidFill>
          </a:ln>
        </p:spPr>
      </p:pic>
      <p:sp>
        <p:nvSpPr>
          <p:cNvPr id="6" name="CaixaDeTexto 5">
            <a:extLst>
              <a:ext uri="{FF2B5EF4-FFF2-40B4-BE49-F238E27FC236}">
                <a16:creationId xmlns:a16="http://schemas.microsoft.com/office/drawing/2014/main" id="{C04B6D5A-CEB8-4923-9607-3897FFC5CF62}"/>
              </a:ext>
            </a:extLst>
          </p:cNvPr>
          <p:cNvSpPr txBox="1"/>
          <p:nvPr/>
        </p:nvSpPr>
        <p:spPr>
          <a:xfrm>
            <a:off x="1559697" y="3429001"/>
            <a:ext cx="4320000" cy="307777"/>
          </a:xfrm>
          <a:prstGeom prst="rect">
            <a:avLst/>
          </a:prstGeom>
          <a:noFill/>
        </p:spPr>
        <p:txBody>
          <a:bodyPr wrap="square" rtlCol="0">
            <a:spAutoFit/>
          </a:bodyPr>
          <a:lstStyle/>
          <a:p>
            <a:pPr algn="ctr"/>
            <a:r>
              <a:rPr lang="pt-BR" b="1" dirty="0">
                <a:latin typeface="Times New Roman" panose="02020603050405020304" pitchFamily="18" charset="0"/>
                <a:cs typeface="Times New Roman" panose="02020603050405020304" pitchFamily="18" charset="0"/>
              </a:rPr>
              <a:t>Integração TEF / Pin Pad</a:t>
            </a:r>
          </a:p>
        </p:txBody>
      </p:sp>
      <p:sp>
        <p:nvSpPr>
          <p:cNvPr id="7" name="CaixaDeTexto 6">
            <a:extLst>
              <a:ext uri="{FF2B5EF4-FFF2-40B4-BE49-F238E27FC236}">
                <a16:creationId xmlns:a16="http://schemas.microsoft.com/office/drawing/2014/main" id="{8AD97017-07E2-41C6-A7F1-01FBA2F12A30}"/>
              </a:ext>
            </a:extLst>
          </p:cNvPr>
          <p:cNvSpPr txBox="1"/>
          <p:nvPr/>
        </p:nvSpPr>
        <p:spPr>
          <a:xfrm>
            <a:off x="6312304" y="3429000"/>
            <a:ext cx="4320000" cy="376524"/>
          </a:xfrm>
          <a:prstGeom prst="rect">
            <a:avLst/>
          </a:prstGeom>
          <a:noFill/>
        </p:spPr>
        <p:txBody>
          <a:bodyPr wrap="square" rtlCol="0">
            <a:spAutoFit/>
          </a:bodyPr>
          <a:lstStyle/>
          <a:p>
            <a:pPr algn="ctr"/>
            <a:r>
              <a:rPr lang="pt-BR" b="1" dirty="0">
                <a:latin typeface="Times New Roman" panose="02020603050405020304" pitchFamily="18" charset="0"/>
                <a:cs typeface="Times New Roman" panose="02020603050405020304" pitchFamily="18" charset="0"/>
              </a:rPr>
              <a:t>Integração SmartPOS</a:t>
            </a:r>
          </a:p>
        </p:txBody>
      </p:sp>
      <p:sp>
        <p:nvSpPr>
          <p:cNvPr id="3" name="CaixaDeTexto 2">
            <a:extLst>
              <a:ext uri="{FF2B5EF4-FFF2-40B4-BE49-F238E27FC236}">
                <a16:creationId xmlns:a16="http://schemas.microsoft.com/office/drawing/2014/main" id="{17B95B48-05E1-6DFF-1EB1-F64275A3A8E9}"/>
              </a:ext>
            </a:extLst>
          </p:cNvPr>
          <p:cNvSpPr txBox="1"/>
          <p:nvPr/>
        </p:nvSpPr>
        <p:spPr>
          <a:xfrm>
            <a:off x="5245934" y="3001251"/>
            <a:ext cx="1699592" cy="400110"/>
          </a:xfrm>
          <a:prstGeom prst="rect">
            <a:avLst/>
          </a:prstGeom>
          <a:solidFill>
            <a:schemeClr val="tx1">
              <a:lumMod val="85000"/>
              <a:lumOff val="15000"/>
            </a:schemeClr>
          </a:solidFill>
          <a:ln w="19050">
            <a:solidFill>
              <a:schemeClr val="tx1"/>
            </a:solidFill>
          </a:ln>
          <a:effectLst>
            <a:outerShdw blurRad="50800" dist="38100" dir="2700000" algn="tl" rotWithShape="0">
              <a:prstClr val="black">
                <a:alpha val="40000"/>
              </a:prstClr>
            </a:outerShdw>
          </a:effectLst>
        </p:spPr>
        <p:txBody>
          <a:bodyPr wrap="square" rtlCol="0">
            <a:spAutoFit/>
          </a:bodyPr>
          <a:lstStyle/>
          <a:p>
            <a:pPr algn="ctr"/>
            <a:r>
              <a:rPr lang="pt-BR" sz="2000" b="1" dirty="0">
                <a:solidFill>
                  <a:schemeClr val="accent4"/>
                </a:solidFill>
                <a:latin typeface="Times New Roman" panose="02020603050405020304" pitchFamily="18" charset="0"/>
                <a:cs typeface="Times New Roman" panose="02020603050405020304" pitchFamily="18" charset="0"/>
              </a:rPr>
              <a:t>Modelos</a:t>
            </a:r>
          </a:p>
        </p:txBody>
      </p:sp>
      <p:sp>
        <p:nvSpPr>
          <p:cNvPr id="8" name="Balão de Pensamento: Nuvem 7">
            <a:extLst>
              <a:ext uri="{FF2B5EF4-FFF2-40B4-BE49-F238E27FC236}">
                <a16:creationId xmlns:a16="http://schemas.microsoft.com/office/drawing/2014/main" id="{BAE13C3F-D13B-8D9C-B80F-1728C17F31B1}"/>
              </a:ext>
            </a:extLst>
          </p:cNvPr>
          <p:cNvSpPr/>
          <p:nvPr/>
        </p:nvSpPr>
        <p:spPr>
          <a:xfrm>
            <a:off x="1391479" y="1134163"/>
            <a:ext cx="2017643" cy="611255"/>
          </a:xfrm>
          <a:prstGeom prst="cloudCallout">
            <a:avLst/>
          </a:prstGeom>
          <a:solidFill>
            <a:schemeClr val="accent6">
              <a:lumMod val="75000"/>
            </a:schemeClr>
          </a:solidFill>
          <a:ln>
            <a:solidFill>
              <a:schemeClr val="accent6">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t-BR" sz="1800" b="1" dirty="0">
                <a:solidFill>
                  <a:schemeClr val="bg1"/>
                </a:solidFill>
                <a:latin typeface="Times New Roman" panose="02020603050405020304" pitchFamily="18" charset="0"/>
                <a:cs typeface="Times New Roman" panose="02020603050405020304" pitchFamily="18" charset="0"/>
              </a:rPr>
              <a:t>Meio</a:t>
            </a:r>
          </a:p>
        </p:txBody>
      </p:sp>
    </p:spTree>
    <p:extLst>
      <p:ext uri="{BB962C8B-B14F-4D97-AF65-F5344CB8AC3E}">
        <p14:creationId xmlns:p14="http://schemas.microsoft.com/office/powerpoint/2010/main" val="30048339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67">
          <a:extLst>
            <a:ext uri="{FF2B5EF4-FFF2-40B4-BE49-F238E27FC236}">
              <a16:creationId xmlns:a16="http://schemas.microsoft.com/office/drawing/2014/main" id="{EF846272-B995-35A5-8723-6F4E2254AF18}"/>
            </a:ext>
          </a:extLst>
        </p:cNvPr>
        <p:cNvGrpSpPr/>
        <p:nvPr/>
      </p:nvGrpSpPr>
      <p:grpSpPr>
        <a:xfrm>
          <a:off x="0" y="0"/>
          <a:ext cx="0" cy="0"/>
          <a:chOff x="0" y="0"/>
          <a:chExt cx="0" cy="0"/>
        </a:xfrm>
      </p:grpSpPr>
      <p:sp>
        <p:nvSpPr>
          <p:cNvPr id="268" name="Google Shape;268;p3">
            <a:extLst>
              <a:ext uri="{FF2B5EF4-FFF2-40B4-BE49-F238E27FC236}">
                <a16:creationId xmlns:a16="http://schemas.microsoft.com/office/drawing/2014/main" id="{B980D4B0-73E2-67D1-3DAE-4E643B70BB33}"/>
              </a:ext>
            </a:extLst>
          </p:cNvPr>
          <p:cNvSpPr txBox="1">
            <a:spLocks noGrp="1"/>
          </p:cNvSpPr>
          <p:nvPr>
            <p:ph type="body" idx="4294967295"/>
          </p:nvPr>
        </p:nvSpPr>
        <p:spPr>
          <a:xfrm>
            <a:off x="838350" y="1576873"/>
            <a:ext cx="10515300" cy="5019235"/>
          </a:xfrm>
          <a:prstGeom prst="rect">
            <a:avLst/>
          </a:prstGeom>
          <a:noFill/>
          <a:ln>
            <a:noFill/>
          </a:ln>
        </p:spPr>
        <p:txBody>
          <a:bodyPr spcFirstLastPara="1" wrap="square" lIns="91425" tIns="45700" rIns="91425" bIns="45700" anchor="t" anchorCtr="0">
            <a:noAutofit/>
          </a:bodyPr>
          <a:lstStyle/>
          <a:p>
            <a:pPr indent="-457200" algn="just">
              <a:lnSpc>
                <a:spcPct val="115000"/>
              </a:lnSpc>
              <a:spcBef>
                <a:spcPts val="1200"/>
              </a:spcBef>
              <a:buSzPct val="80000"/>
              <a:buFont typeface="Wingdings" panose="05000000000000000000" pitchFamily="2" charset="2"/>
              <a:buChar char="Ø"/>
            </a:pPr>
            <a:r>
              <a:rPr lang="pt-BR" sz="2400" b="1" dirty="0">
                <a:solidFill>
                  <a:srgbClr val="FF0000"/>
                </a:solidFill>
                <a:latin typeface="Times New Roman"/>
                <a:ea typeface="Times New Roman"/>
                <a:cs typeface="Times New Roman"/>
                <a:sym typeface="Times New Roman"/>
              </a:rPr>
              <a:t>Vinculação</a:t>
            </a:r>
            <a:r>
              <a:rPr lang="pt-BR" sz="2400" b="1" dirty="0">
                <a:solidFill>
                  <a:schemeClr val="dk1"/>
                </a:solidFill>
                <a:latin typeface="Times New Roman"/>
                <a:ea typeface="Times New Roman"/>
                <a:cs typeface="Times New Roman"/>
                <a:sym typeface="Times New Roman"/>
              </a:rPr>
              <a:t> do Pagamento ao Documento Fiscal Eletrônico (NF-e e NFC-e)</a:t>
            </a:r>
          </a:p>
          <a:p>
            <a:pPr marL="742950" marR="0" lvl="1" indent="-285750" algn="just" defTabSz="914400" rtl="0" eaLnBrk="1" fontAlgn="auto" latinLnBrk="0" hangingPunct="1">
              <a:lnSpc>
                <a:spcPct val="115000"/>
              </a:lnSpc>
              <a:spcBef>
                <a:spcPts val="1200"/>
              </a:spcBef>
              <a:spcAft>
                <a:spcPts val="0"/>
              </a:spcAft>
              <a:buClr>
                <a:srgbClr val="000000"/>
              </a:buClr>
              <a:buSzPct val="80000"/>
              <a:buFont typeface="Wingdings" panose="05000000000000000000" pitchFamily="2" charset="2"/>
              <a:buChar char="§"/>
              <a:tabLst/>
              <a:defRPr/>
            </a:pPr>
            <a:r>
              <a:rPr kumimoji="0" lang="pt-BR" sz="1800" b="0" i="0" u="none" strike="noStrike" kern="0" cap="none" spc="0" normalizeH="0" baseline="0" noProof="0" dirty="0">
                <a:ln>
                  <a:noFill/>
                </a:ln>
                <a:solidFill>
                  <a:srgbClr val="000000"/>
                </a:solidFill>
                <a:effectLst/>
                <a:uLnTx/>
                <a:uFillTx/>
                <a:latin typeface="Times New Roman" panose="02020603050405020304" pitchFamily="18" charset="0"/>
                <a:cs typeface="Arial"/>
                <a:sym typeface="Arial"/>
              </a:rPr>
              <a:t>Associação das informações do pagamento ao</a:t>
            </a:r>
            <a:r>
              <a:rPr lang="pt-BR" dirty="0">
                <a:latin typeface="Times New Roman" panose="02020603050405020304" pitchFamily="18" charset="0"/>
              </a:rPr>
              <a:t> arquivo XML do documento fiscal.</a:t>
            </a:r>
            <a:endParaRPr kumimoji="0" lang="pt-BR" sz="2500" i="0" u="none" strike="noStrike" kern="0" cap="none" spc="0" normalizeH="0" baseline="0" noProof="0" dirty="0">
              <a:ln>
                <a:noFill/>
              </a:ln>
              <a:solidFill>
                <a:srgbClr val="000000"/>
              </a:solidFill>
              <a:effectLst/>
              <a:uLnTx/>
              <a:uFillTx/>
              <a:latin typeface="Calibri"/>
              <a:ea typeface="Times New Roman"/>
              <a:cs typeface="Calibri"/>
              <a:sym typeface="Calibri"/>
            </a:endParaRPr>
          </a:p>
          <a:p>
            <a:pPr marL="800100" lvl="1" indent="-342900" algn="just">
              <a:lnSpc>
                <a:spcPct val="115000"/>
              </a:lnSpc>
              <a:spcBef>
                <a:spcPts val="1200"/>
              </a:spcBef>
              <a:buSzPct val="80000"/>
              <a:buFont typeface="Wingdings" panose="05000000000000000000" pitchFamily="2" charset="2"/>
              <a:buChar char="§"/>
            </a:pPr>
            <a:endParaRPr kumimoji="0" lang="pt-BR" sz="2500" i="0" u="none" strike="noStrike" kern="0" cap="none" spc="0" normalizeH="0" baseline="0" noProof="0" dirty="0">
              <a:ln>
                <a:noFill/>
              </a:ln>
              <a:solidFill>
                <a:srgbClr val="000000"/>
              </a:solidFill>
              <a:effectLst/>
              <a:uLnTx/>
              <a:uFillTx/>
              <a:latin typeface="Calibri"/>
              <a:ea typeface="Times New Roman"/>
              <a:cs typeface="Calibri"/>
              <a:sym typeface="Calibri"/>
            </a:endParaRPr>
          </a:p>
        </p:txBody>
      </p:sp>
      <p:sp>
        <p:nvSpPr>
          <p:cNvPr id="2" name="Google Shape;269;g21c0d7a2a9a_0_869">
            <a:extLst>
              <a:ext uri="{FF2B5EF4-FFF2-40B4-BE49-F238E27FC236}">
                <a16:creationId xmlns:a16="http://schemas.microsoft.com/office/drawing/2014/main" id="{816C5E01-E13E-7FE8-3248-254371CC8117}"/>
              </a:ext>
            </a:extLst>
          </p:cNvPr>
          <p:cNvSpPr txBox="1">
            <a:spLocks/>
          </p:cNvSpPr>
          <p:nvPr/>
        </p:nvSpPr>
        <p:spPr>
          <a:xfrm>
            <a:off x="838080" y="365040"/>
            <a:ext cx="10515300" cy="1325100"/>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a:r>
              <a:rPr lang="pt-BR" sz="4000" b="1" dirty="0">
                <a:solidFill>
                  <a:srgbClr val="38761D"/>
                </a:solidFill>
                <a:latin typeface="Times New Roman"/>
                <a:ea typeface="Times New Roman"/>
                <a:cs typeface="Times New Roman"/>
                <a:sym typeface="Times New Roman"/>
              </a:rPr>
              <a:t>Conceitos</a:t>
            </a:r>
          </a:p>
        </p:txBody>
      </p:sp>
      <p:pic>
        <p:nvPicPr>
          <p:cNvPr id="8" name="Imagem 7">
            <a:extLst>
              <a:ext uri="{FF2B5EF4-FFF2-40B4-BE49-F238E27FC236}">
                <a16:creationId xmlns:a16="http://schemas.microsoft.com/office/drawing/2014/main" id="{8916B9EC-7E5E-47BE-A2D4-CB7C533E8DDE}"/>
              </a:ext>
            </a:extLst>
          </p:cNvPr>
          <p:cNvPicPr>
            <a:picLocks noChangeAspect="1"/>
          </p:cNvPicPr>
          <p:nvPr/>
        </p:nvPicPr>
        <p:blipFill>
          <a:blip r:embed="rId3"/>
          <a:stretch>
            <a:fillRect/>
          </a:stretch>
        </p:blipFill>
        <p:spPr>
          <a:xfrm>
            <a:off x="2304009" y="3063960"/>
            <a:ext cx="1173079" cy="3429000"/>
          </a:xfrm>
          <a:prstGeom prst="rect">
            <a:avLst/>
          </a:prstGeom>
          <a:ln w="19050">
            <a:solidFill>
              <a:schemeClr val="tx1"/>
            </a:solidFill>
            <a:prstDash val="solid"/>
          </a:ln>
          <a:effectLst>
            <a:outerShdw blurRad="50800" dist="38100" dir="8100000" algn="tr" rotWithShape="0">
              <a:prstClr val="black">
                <a:alpha val="40000"/>
              </a:prstClr>
            </a:outerShdw>
          </a:effectLst>
        </p:spPr>
      </p:pic>
      <p:sp>
        <p:nvSpPr>
          <p:cNvPr id="10" name="CaixaDeTexto 9">
            <a:extLst>
              <a:ext uri="{FF2B5EF4-FFF2-40B4-BE49-F238E27FC236}">
                <a16:creationId xmlns:a16="http://schemas.microsoft.com/office/drawing/2014/main" id="{34E6E8C1-0457-452E-AA1C-7A282CF994ED}"/>
              </a:ext>
            </a:extLst>
          </p:cNvPr>
          <p:cNvSpPr txBox="1"/>
          <p:nvPr/>
        </p:nvSpPr>
        <p:spPr>
          <a:xfrm>
            <a:off x="1931852" y="2748084"/>
            <a:ext cx="1917391" cy="307777"/>
          </a:xfrm>
          <a:prstGeom prst="rect">
            <a:avLst/>
          </a:prstGeom>
          <a:noFill/>
        </p:spPr>
        <p:txBody>
          <a:bodyPr wrap="square" rtlCol="0">
            <a:spAutoFit/>
          </a:bodyPr>
          <a:lstStyle/>
          <a:p>
            <a:pPr algn="ctr"/>
            <a:r>
              <a:rPr lang="pt-BR" b="1" dirty="0">
                <a:latin typeface="Times New Roman" panose="02020603050405020304" pitchFamily="18" charset="0"/>
                <a:cs typeface="Times New Roman" panose="02020603050405020304" pitchFamily="18" charset="0"/>
              </a:rPr>
              <a:t>Arquivo XML</a:t>
            </a:r>
          </a:p>
        </p:txBody>
      </p:sp>
      <p:sp>
        <p:nvSpPr>
          <p:cNvPr id="13" name="CaixaDeTexto 12">
            <a:extLst>
              <a:ext uri="{FF2B5EF4-FFF2-40B4-BE49-F238E27FC236}">
                <a16:creationId xmlns:a16="http://schemas.microsoft.com/office/drawing/2014/main" id="{47C2A64B-CDEB-467F-953A-5ED383564E64}"/>
              </a:ext>
            </a:extLst>
          </p:cNvPr>
          <p:cNvSpPr txBox="1"/>
          <p:nvPr/>
        </p:nvSpPr>
        <p:spPr>
          <a:xfrm>
            <a:off x="6096000" y="2815111"/>
            <a:ext cx="4819651" cy="307777"/>
          </a:xfrm>
          <a:prstGeom prst="rect">
            <a:avLst/>
          </a:prstGeom>
          <a:noFill/>
        </p:spPr>
        <p:txBody>
          <a:bodyPr wrap="square" rtlCol="0">
            <a:spAutoFit/>
          </a:bodyPr>
          <a:lstStyle/>
          <a:p>
            <a:pPr algn="ctr"/>
            <a:r>
              <a:rPr lang="pt-BR" b="1" dirty="0">
                <a:latin typeface="Times New Roman" panose="02020603050405020304" pitchFamily="18" charset="0"/>
                <a:cs typeface="Times New Roman" panose="02020603050405020304" pitchFamily="18" charset="0"/>
              </a:rPr>
              <a:t>Informações do Pagamento</a:t>
            </a:r>
          </a:p>
        </p:txBody>
      </p:sp>
      <p:grpSp>
        <p:nvGrpSpPr>
          <p:cNvPr id="4" name="Agrupar 3">
            <a:extLst>
              <a:ext uri="{FF2B5EF4-FFF2-40B4-BE49-F238E27FC236}">
                <a16:creationId xmlns:a16="http://schemas.microsoft.com/office/drawing/2014/main" id="{6AF4A942-F87F-ADFE-2F0A-EBE0FB5E8520}"/>
              </a:ext>
            </a:extLst>
          </p:cNvPr>
          <p:cNvGrpSpPr/>
          <p:nvPr/>
        </p:nvGrpSpPr>
        <p:grpSpPr>
          <a:xfrm>
            <a:off x="2890547" y="3130987"/>
            <a:ext cx="7850384" cy="2839601"/>
            <a:chOff x="3447536" y="3297039"/>
            <a:chExt cx="7208971" cy="2490852"/>
          </a:xfrm>
        </p:grpSpPr>
        <p:pic>
          <p:nvPicPr>
            <p:cNvPr id="11" name="Imagem 10">
              <a:extLst>
                <a:ext uri="{FF2B5EF4-FFF2-40B4-BE49-F238E27FC236}">
                  <a16:creationId xmlns:a16="http://schemas.microsoft.com/office/drawing/2014/main" id="{F9E9BEB6-3160-4D8D-8DAA-842999AC30D5}"/>
                </a:ext>
              </a:extLst>
            </p:cNvPr>
            <p:cNvPicPr>
              <a:picLocks noChangeAspect="1"/>
            </p:cNvPicPr>
            <p:nvPr/>
          </p:nvPicPr>
          <p:blipFill>
            <a:blip r:embed="rId4"/>
            <a:stretch>
              <a:fillRect/>
            </a:stretch>
          </p:blipFill>
          <p:spPr>
            <a:xfrm>
              <a:off x="6643308" y="3307198"/>
              <a:ext cx="4013199" cy="2480693"/>
            </a:xfrm>
            <a:prstGeom prst="rect">
              <a:avLst/>
            </a:prstGeom>
            <a:ln w="19050">
              <a:solidFill>
                <a:schemeClr val="tx1"/>
              </a:solidFill>
            </a:ln>
            <a:effectLst>
              <a:outerShdw blurRad="50800" dist="38100" dir="8100000" algn="tr" rotWithShape="0">
                <a:prstClr val="black">
                  <a:alpha val="40000"/>
                </a:prstClr>
              </a:outerShdw>
            </a:effectLst>
          </p:spPr>
        </p:pic>
        <p:sp>
          <p:nvSpPr>
            <p:cNvPr id="3" name="Triângulo isósceles 2">
              <a:extLst>
                <a:ext uri="{FF2B5EF4-FFF2-40B4-BE49-F238E27FC236}">
                  <a16:creationId xmlns:a16="http://schemas.microsoft.com/office/drawing/2014/main" id="{A2F8CCC0-B0EE-2832-E36F-6E4C342D32C8}"/>
                </a:ext>
              </a:extLst>
            </p:cNvPr>
            <p:cNvSpPr/>
            <p:nvPr/>
          </p:nvSpPr>
          <p:spPr>
            <a:xfrm rot="16200000">
              <a:off x="3805009" y="2939566"/>
              <a:ext cx="2480692" cy="3195637"/>
            </a:xfrm>
            <a:prstGeom prst="triangle">
              <a:avLst>
                <a:gd name="adj" fmla="val 49590"/>
              </a:avLst>
            </a:prstGeom>
          </p:spPr>
          <p:style>
            <a:lnRef idx="0">
              <a:schemeClr val="accent3"/>
            </a:lnRef>
            <a:fillRef idx="3">
              <a:schemeClr val="accent3"/>
            </a:fillRef>
            <a:effectRef idx="3">
              <a:schemeClr val="accent3"/>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t-B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6" name="Balão de Pensamento: Nuvem 5">
            <a:extLst>
              <a:ext uri="{FF2B5EF4-FFF2-40B4-BE49-F238E27FC236}">
                <a16:creationId xmlns:a16="http://schemas.microsoft.com/office/drawing/2014/main" id="{DB5BEEAE-9916-BAD7-5EE1-469160BD6BF1}"/>
              </a:ext>
            </a:extLst>
          </p:cNvPr>
          <p:cNvSpPr/>
          <p:nvPr/>
        </p:nvSpPr>
        <p:spPr>
          <a:xfrm>
            <a:off x="1391479" y="1134163"/>
            <a:ext cx="2017643" cy="611255"/>
          </a:xfrm>
          <a:prstGeom prst="cloudCallout">
            <a:avLst/>
          </a:prstGeom>
          <a:solidFill>
            <a:schemeClr val="accent6">
              <a:lumMod val="75000"/>
            </a:schemeClr>
          </a:solidFill>
          <a:ln>
            <a:solidFill>
              <a:schemeClr val="accent6">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t-BR" sz="1800" b="1" dirty="0">
                <a:solidFill>
                  <a:schemeClr val="bg1"/>
                </a:solidFill>
                <a:latin typeface="Times New Roman" panose="02020603050405020304" pitchFamily="18" charset="0"/>
                <a:cs typeface="Times New Roman" panose="02020603050405020304" pitchFamily="18" charset="0"/>
              </a:rPr>
              <a:t>Fim</a:t>
            </a:r>
          </a:p>
        </p:txBody>
      </p:sp>
    </p:spTree>
    <p:extLst>
      <p:ext uri="{BB962C8B-B14F-4D97-AF65-F5344CB8AC3E}">
        <p14:creationId xmlns:p14="http://schemas.microsoft.com/office/powerpoint/2010/main" val="22064721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67">
          <a:extLst>
            <a:ext uri="{FF2B5EF4-FFF2-40B4-BE49-F238E27FC236}">
              <a16:creationId xmlns:a16="http://schemas.microsoft.com/office/drawing/2014/main" id="{0ECC054A-4D14-AA10-F41A-41AA8A961B89}"/>
            </a:ext>
          </a:extLst>
        </p:cNvPr>
        <p:cNvGrpSpPr/>
        <p:nvPr/>
      </p:nvGrpSpPr>
      <p:grpSpPr>
        <a:xfrm>
          <a:off x="0" y="0"/>
          <a:ext cx="0" cy="0"/>
          <a:chOff x="0" y="0"/>
          <a:chExt cx="0" cy="0"/>
        </a:xfrm>
      </p:grpSpPr>
      <p:sp>
        <p:nvSpPr>
          <p:cNvPr id="2" name="Google Shape;269;g21c0d7a2a9a_0_869">
            <a:extLst>
              <a:ext uri="{FF2B5EF4-FFF2-40B4-BE49-F238E27FC236}">
                <a16:creationId xmlns:a16="http://schemas.microsoft.com/office/drawing/2014/main" id="{BA93829E-F213-420E-9B62-C7EF621E601C}"/>
              </a:ext>
            </a:extLst>
          </p:cNvPr>
          <p:cNvSpPr txBox="1">
            <a:spLocks/>
          </p:cNvSpPr>
          <p:nvPr/>
        </p:nvSpPr>
        <p:spPr>
          <a:xfrm>
            <a:off x="838080" y="365040"/>
            <a:ext cx="10515300" cy="1325100"/>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a:r>
              <a:rPr lang="pt-BR" sz="4000" b="1" dirty="0">
                <a:solidFill>
                  <a:srgbClr val="38761D"/>
                </a:solidFill>
                <a:latin typeface="Times New Roman"/>
                <a:ea typeface="Times New Roman"/>
                <a:cs typeface="Times New Roman"/>
                <a:sym typeface="Times New Roman"/>
              </a:rPr>
              <a:t>Por que Integrar e Vincular???</a:t>
            </a:r>
          </a:p>
        </p:txBody>
      </p:sp>
      <p:graphicFrame>
        <p:nvGraphicFramePr>
          <p:cNvPr id="5" name="Diagrama 4">
            <a:extLst>
              <a:ext uri="{FF2B5EF4-FFF2-40B4-BE49-F238E27FC236}">
                <a16:creationId xmlns:a16="http://schemas.microsoft.com/office/drawing/2014/main" id="{9E8663BA-97FA-5F0D-43DC-8ED767AD1C93}"/>
              </a:ext>
            </a:extLst>
          </p:cNvPr>
          <p:cNvGraphicFramePr/>
          <p:nvPr>
            <p:extLst>
              <p:ext uri="{D42A27DB-BD31-4B8C-83A1-F6EECF244321}">
                <p14:modId xmlns:p14="http://schemas.microsoft.com/office/powerpoint/2010/main" val="1568090132"/>
              </p:ext>
            </p:extLst>
          </p:nvPr>
        </p:nvGraphicFramePr>
        <p:xfrm>
          <a:off x="2031730" y="1726227"/>
          <a:ext cx="8128000" cy="476673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7415211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67">
          <a:extLst>
            <a:ext uri="{FF2B5EF4-FFF2-40B4-BE49-F238E27FC236}">
              <a16:creationId xmlns:a16="http://schemas.microsoft.com/office/drawing/2014/main" id="{EF846272-B995-35A5-8723-6F4E2254AF18}"/>
            </a:ext>
          </a:extLst>
        </p:cNvPr>
        <p:cNvGrpSpPr/>
        <p:nvPr/>
      </p:nvGrpSpPr>
      <p:grpSpPr>
        <a:xfrm>
          <a:off x="0" y="0"/>
          <a:ext cx="0" cy="0"/>
          <a:chOff x="0" y="0"/>
          <a:chExt cx="0" cy="0"/>
        </a:xfrm>
      </p:grpSpPr>
      <p:sp>
        <p:nvSpPr>
          <p:cNvPr id="2" name="Google Shape;269;g21c0d7a2a9a_0_869">
            <a:extLst>
              <a:ext uri="{FF2B5EF4-FFF2-40B4-BE49-F238E27FC236}">
                <a16:creationId xmlns:a16="http://schemas.microsoft.com/office/drawing/2014/main" id="{816C5E01-E13E-7FE8-3248-254371CC8117}"/>
              </a:ext>
            </a:extLst>
          </p:cNvPr>
          <p:cNvSpPr txBox="1">
            <a:spLocks/>
          </p:cNvSpPr>
          <p:nvPr/>
        </p:nvSpPr>
        <p:spPr>
          <a:xfrm>
            <a:off x="838080" y="365040"/>
            <a:ext cx="10515300" cy="1325100"/>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a:r>
              <a:rPr lang="pt-BR" sz="4000" b="1" dirty="0">
                <a:solidFill>
                  <a:srgbClr val="38761D"/>
                </a:solidFill>
                <a:latin typeface="Times New Roman"/>
                <a:ea typeface="Times New Roman"/>
                <a:cs typeface="Times New Roman"/>
                <a:sym typeface="Times New Roman"/>
              </a:rPr>
              <a:t>Fluxo do Pagamento Eletrônico</a:t>
            </a:r>
          </a:p>
        </p:txBody>
      </p:sp>
      <p:cxnSp>
        <p:nvCxnSpPr>
          <p:cNvPr id="9" name="Conector: Angulado 8">
            <a:extLst>
              <a:ext uri="{FF2B5EF4-FFF2-40B4-BE49-F238E27FC236}">
                <a16:creationId xmlns:a16="http://schemas.microsoft.com/office/drawing/2014/main" id="{179E8B47-F078-4EF8-80CC-BD0A36D36EC0}"/>
              </a:ext>
            </a:extLst>
          </p:cNvPr>
          <p:cNvCxnSpPr>
            <a:cxnSpLocks/>
            <a:stCxn id="24" idx="0"/>
            <a:endCxn id="15" idx="0"/>
          </p:cNvCxnSpPr>
          <p:nvPr/>
        </p:nvCxnSpPr>
        <p:spPr>
          <a:xfrm rot="16200000" flipH="1">
            <a:off x="5987563" y="-1072981"/>
            <a:ext cx="384788" cy="6864076"/>
          </a:xfrm>
          <a:prstGeom prst="bentConnector3">
            <a:avLst>
              <a:gd name="adj1" fmla="val -59409"/>
            </a:avLst>
          </a:prstGeom>
          <a:ln w="57150">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grpSp>
        <p:nvGrpSpPr>
          <p:cNvPr id="12" name="Agrupar 11">
            <a:extLst>
              <a:ext uri="{FF2B5EF4-FFF2-40B4-BE49-F238E27FC236}">
                <a16:creationId xmlns:a16="http://schemas.microsoft.com/office/drawing/2014/main" id="{694D391C-98E9-4A59-88C6-8299EC942802}"/>
              </a:ext>
            </a:extLst>
          </p:cNvPr>
          <p:cNvGrpSpPr/>
          <p:nvPr/>
        </p:nvGrpSpPr>
        <p:grpSpPr>
          <a:xfrm>
            <a:off x="4592323" y="2551451"/>
            <a:ext cx="6843709" cy="2865478"/>
            <a:chOff x="4592323" y="2551451"/>
            <a:chExt cx="6843709" cy="2865478"/>
          </a:xfrm>
        </p:grpSpPr>
        <p:sp>
          <p:nvSpPr>
            <p:cNvPr id="14" name="CaixaDeTexto 13">
              <a:extLst>
                <a:ext uri="{FF2B5EF4-FFF2-40B4-BE49-F238E27FC236}">
                  <a16:creationId xmlns:a16="http://schemas.microsoft.com/office/drawing/2014/main" id="{219880F4-ED98-44E5-BFC3-0811C6CF7F84}"/>
                </a:ext>
              </a:extLst>
            </p:cNvPr>
            <p:cNvSpPr txBox="1"/>
            <p:nvPr/>
          </p:nvSpPr>
          <p:spPr>
            <a:xfrm>
              <a:off x="7802210" y="5047597"/>
              <a:ext cx="3619581"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Terminal de Pagamento </a:t>
              </a:r>
              <a:r>
                <a:rPr lang="pt-BR" sz="1800" b="1" kern="1200" dirty="0">
                  <a:solidFill>
                    <a:prstClr val="black"/>
                  </a:solidFill>
                  <a:latin typeface="Times New Roman" panose="02020603050405020304" pitchFamily="18" charset="0"/>
                  <a:ea typeface="+mn-ea"/>
                  <a:cs typeface="Times New Roman" panose="02020603050405020304" pitchFamily="18" charset="0"/>
                </a:rPr>
                <a:t>Eletrônico</a:t>
              </a:r>
              <a:endParaRPr kumimoji="0" lang="pt-BR" sz="1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pic>
          <p:nvPicPr>
            <p:cNvPr id="15" name="Imagem 14">
              <a:extLst>
                <a:ext uri="{FF2B5EF4-FFF2-40B4-BE49-F238E27FC236}">
                  <a16:creationId xmlns:a16="http://schemas.microsoft.com/office/drawing/2014/main" id="{87788951-92A8-4B94-A782-DC54AE895FAE}"/>
                </a:ext>
              </a:extLst>
            </p:cNvPr>
            <p:cNvPicPr>
              <a:picLocks noChangeAspect="1"/>
            </p:cNvPicPr>
            <p:nvPr/>
          </p:nvPicPr>
          <p:blipFill>
            <a:blip r:embed="rId3"/>
            <a:stretch>
              <a:fillRect/>
            </a:stretch>
          </p:blipFill>
          <p:spPr>
            <a:xfrm>
              <a:off x="7787957" y="2551451"/>
              <a:ext cx="3648075" cy="2514600"/>
            </a:xfrm>
            <a:prstGeom prst="rect">
              <a:avLst/>
            </a:prstGeom>
          </p:spPr>
        </p:pic>
        <p:sp>
          <p:nvSpPr>
            <p:cNvPr id="16" name="Triângulo isósceles 15">
              <a:extLst>
                <a:ext uri="{FF2B5EF4-FFF2-40B4-BE49-F238E27FC236}">
                  <a16:creationId xmlns:a16="http://schemas.microsoft.com/office/drawing/2014/main" id="{4271664D-09BD-4EB2-AC0C-3F19332C8D27}"/>
                </a:ext>
              </a:extLst>
            </p:cNvPr>
            <p:cNvSpPr/>
            <p:nvPr/>
          </p:nvSpPr>
          <p:spPr>
            <a:xfrm rot="16200000">
              <a:off x="4949796" y="2209432"/>
              <a:ext cx="2480692" cy="3195637"/>
            </a:xfrm>
            <a:prstGeom prst="triangle">
              <a:avLst>
                <a:gd name="adj" fmla="val 49590"/>
              </a:avLst>
            </a:prstGeom>
          </p:spPr>
          <p:style>
            <a:lnRef idx="0">
              <a:schemeClr val="accent3"/>
            </a:lnRef>
            <a:fillRef idx="3">
              <a:schemeClr val="accent3"/>
            </a:fillRef>
            <a:effectRef idx="3">
              <a:schemeClr val="accent3"/>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t-B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nvGrpSpPr>
          <p:cNvPr id="17" name="Agrupar 16">
            <a:extLst>
              <a:ext uri="{FF2B5EF4-FFF2-40B4-BE49-F238E27FC236}">
                <a16:creationId xmlns:a16="http://schemas.microsoft.com/office/drawing/2014/main" id="{709314B0-F325-49D0-9338-56D912E531E5}"/>
              </a:ext>
            </a:extLst>
          </p:cNvPr>
          <p:cNvGrpSpPr/>
          <p:nvPr/>
        </p:nvGrpSpPr>
        <p:grpSpPr>
          <a:xfrm>
            <a:off x="845759" y="2166663"/>
            <a:ext cx="3817828" cy="3884383"/>
            <a:chOff x="845759" y="2166663"/>
            <a:chExt cx="3817828" cy="3884383"/>
          </a:xfrm>
        </p:grpSpPr>
        <p:pic>
          <p:nvPicPr>
            <p:cNvPr id="18" name="Imagem 17">
              <a:extLst>
                <a:ext uri="{FF2B5EF4-FFF2-40B4-BE49-F238E27FC236}">
                  <a16:creationId xmlns:a16="http://schemas.microsoft.com/office/drawing/2014/main" id="{41E0DFE9-D64A-4903-A854-999FFB242C16}"/>
                </a:ext>
              </a:extLst>
            </p:cNvPr>
            <p:cNvPicPr>
              <a:picLocks noChangeAspect="1"/>
            </p:cNvPicPr>
            <p:nvPr/>
          </p:nvPicPr>
          <p:blipFill>
            <a:blip r:embed="rId4"/>
            <a:stretch>
              <a:fillRect/>
            </a:stretch>
          </p:blipFill>
          <p:spPr>
            <a:xfrm>
              <a:off x="1176083" y="5239632"/>
              <a:ext cx="536701" cy="213842"/>
            </a:xfrm>
            <a:prstGeom prst="rect">
              <a:avLst/>
            </a:prstGeom>
          </p:spPr>
        </p:pic>
        <p:pic>
          <p:nvPicPr>
            <p:cNvPr id="19" name="Imagem 18">
              <a:extLst>
                <a:ext uri="{FF2B5EF4-FFF2-40B4-BE49-F238E27FC236}">
                  <a16:creationId xmlns:a16="http://schemas.microsoft.com/office/drawing/2014/main" id="{F8E2A53D-D65F-4AC4-BB6B-D3AA6920A77B}"/>
                </a:ext>
              </a:extLst>
            </p:cNvPr>
            <p:cNvPicPr>
              <a:picLocks noChangeAspect="1"/>
            </p:cNvPicPr>
            <p:nvPr/>
          </p:nvPicPr>
          <p:blipFill>
            <a:blip r:embed="rId5"/>
            <a:stretch>
              <a:fillRect/>
            </a:stretch>
          </p:blipFill>
          <p:spPr>
            <a:xfrm>
              <a:off x="1977770" y="5239632"/>
              <a:ext cx="571501" cy="240126"/>
            </a:xfrm>
            <a:prstGeom prst="rect">
              <a:avLst/>
            </a:prstGeom>
          </p:spPr>
        </p:pic>
        <p:pic>
          <p:nvPicPr>
            <p:cNvPr id="20" name="Imagem 19">
              <a:extLst>
                <a:ext uri="{FF2B5EF4-FFF2-40B4-BE49-F238E27FC236}">
                  <a16:creationId xmlns:a16="http://schemas.microsoft.com/office/drawing/2014/main" id="{AFDE1F14-F9B3-4FCD-B564-706271B96D68}"/>
                </a:ext>
              </a:extLst>
            </p:cNvPr>
            <p:cNvPicPr>
              <a:picLocks noChangeAspect="1"/>
            </p:cNvPicPr>
            <p:nvPr/>
          </p:nvPicPr>
          <p:blipFill>
            <a:blip r:embed="rId6"/>
            <a:stretch>
              <a:fillRect/>
            </a:stretch>
          </p:blipFill>
          <p:spPr>
            <a:xfrm>
              <a:off x="2815700" y="5201609"/>
              <a:ext cx="448021" cy="357118"/>
            </a:xfrm>
            <a:prstGeom prst="rect">
              <a:avLst/>
            </a:prstGeom>
          </p:spPr>
        </p:pic>
        <p:pic>
          <p:nvPicPr>
            <p:cNvPr id="21" name="Imagem 20">
              <a:extLst>
                <a:ext uri="{FF2B5EF4-FFF2-40B4-BE49-F238E27FC236}">
                  <a16:creationId xmlns:a16="http://schemas.microsoft.com/office/drawing/2014/main" id="{BC825E6C-ECDD-49F2-89EA-902424E37383}"/>
                </a:ext>
              </a:extLst>
            </p:cNvPr>
            <p:cNvPicPr>
              <a:picLocks noChangeAspect="1"/>
            </p:cNvPicPr>
            <p:nvPr/>
          </p:nvPicPr>
          <p:blipFill>
            <a:blip r:embed="rId7"/>
            <a:stretch>
              <a:fillRect/>
            </a:stretch>
          </p:blipFill>
          <p:spPr>
            <a:xfrm>
              <a:off x="3530150" y="5239632"/>
              <a:ext cx="613178" cy="287254"/>
            </a:xfrm>
            <a:prstGeom prst="rect">
              <a:avLst/>
            </a:prstGeom>
          </p:spPr>
        </p:pic>
        <p:pic>
          <p:nvPicPr>
            <p:cNvPr id="22" name="Imagem 21">
              <a:extLst>
                <a:ext uri="{FF2B5EF4-FFF2-40B4-BE49-F238E27FC236}">
                  <a16:creationId xmlns:a16="http://schemas.microsoft.com/office/drawing/2014/main" id="{9720D657-D5EC-4BC5-B99B-3B8C64401D8E}"/>
                </a:ext>
              </a:extLst>
            </p:cNvPr>
            <p:cNvPicPr>
              <a:picLocks noChangeAspect="1"/>
            </p:cNvPicPr>
            <p:nvPr/>
          </p:nvPicPr>
          <p:blipFill>
            <a:blip r:embed="rId8"/>
            <a:stretch>
              <a:fillRect/>
            </a:stretch>
          </p:blipFill>
          <p:spPr>
            <a:xfrm>
              <a:off x="1622048" y="5664306"/>
              <a:ext cx="536701" cy="386740"/>
            </a:xfrm>
            <a:prstGeom prst="rect">
              <a:avLst/>
            </a:prstGeom>
          </p:spPr>
        </p:pic>
        <p:pic>
          <p:nvPicPr>
            <p:cNvPr id="23" name="Imagem 22">
              <a:extLst>
                <a:ext uri="{FF2B5EF4-FFF2-40B4-BE49-F238E27FC236}">
                  <a16:creationId xmlns:a16="http://schemas.microsoft.com/office/drawing/2014/main" id="{207AC621-3D7B-4CBD-9404-B7B7FABE9407}"/>
                </a:ext>
              </a:extLst>
            </p:cNvPr>
            <p:cNvPicPr>
              <a:picLocks noChangeAspect="1"/>
            </p:cNvPicPr>
            <p:nvPr/>
          </p:nvPicPr>
          <p:blipFill>
            <a:blip r:embed="rId9"/>
            <a:stretch>
              <a:fillRect/>
            </a:stretch>
          </p:blipFill>
          <p:spPr>
            <a:xfrm>
              <a:off x="2549271" y="5681714"/>
              <a:ext cx="369332" cy="369332"/>
            </a:xfrm>
            <a:prstGeom prst="rect">
              <a:avLst/>
            </a:prstGeom>
          </p:spPr>
        </p:pic>
        <p:sp>
          <p:nvSpPr>
            <p:cNvPr id="24" name="CaixaDeTexto 23">
              <a:extLst>
                <a:ext uri="{FF2B5EF4-FFF2-40B4-BE49-F238E27FC236}">
                  <a16:creationId xmlns:a16="http://schemas.microsoft.com/office/drawing/2014/main" id="{8BD38292-9E0A-41DB-8739-B5B58D64E4E2}"/>
                </a:ext>
              </a:extLst>
            </p:cNvPr>
            <p:cNvSpPr txBox="1"/>
            <p:nvPr/>
          </p:nvSpPr>
          <p:spPr>
            <a:xfrm>
              <a:off x="1885984" y="2166663"/>
              <a:ext cx="1723870"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Ponto de Venda</a:t>
              </a:r>
            </a:p>
          </p:txBody>
        </p:sp>
        <p:pic>
          <p:nvPicPr>
            <p:cNvPr id="25" name="Imagem 24">
              <a:extLst>
                <a:ext uri="{FF2B5EF4-FFF2-40B4-BE49-F238E27FC236}">
                  <a16:creationId xmlns:a16="http://schemas.microsoft.com/office/drawing/2014/main" id="{EE59E24F-4702-4BCA-BB6D-1DD531DE7B63}"/>
                </a:ext>
              </a:extLst>
            </p:cNvPr>
            <p:cNvPicPr>
              <a:picLocks noChangeAspect="1"/>
            </p:cNvPicPr>
            <p:nvPr/>
          </p:nvPicPr>
          <p:blipFill>
            <a:blip r:embed="rId10"/>
            <a:stretch>
              <a:fillRect/>
            </a:stretch>
          </p:blipFill>
          <p:spPr>
            <a:xfrm>
              <a:off x="3199843" y="5693928"/>
              <a:ext cx="583583" cy="357118"/>
            </a:xfrm>
            <a:prstGeom prst="rect">
              <a:avLst/>
            </a:prstGeom>
          </p:spPr>
        </p:pic>
        <p:grpSp>
          <p:nvGrpSpPr>
            <p:cNvPr id="26" name="Agrupar 25">
              <a:extLst>
                <a:ext uri="{FF2B5EF4-FFF2-40B4-BE49-F238E27FC236}">
                  <a16:creationId xmlns:a16="http://schemas.microsoft.com/office/drawing/2014/main" id="{DC64E0F1-0F78-4549-99E5-2C94E46D9EAD}"/>
                </a:ext>
              </a:extLst>
            </p:cNvPr>
            <p:cNvGrpSpPr/>
            <p:nvPr/>
          </p:nvGrpSpPr>
          <p:grpSpPr>
            <a:xfrm>
              <a:off x="845759" y="2551451"/>
              <a:ext cx="3817828" cy="2543739"/>
              <a:chOff x="845759" y="2551451"/>
              <a:chExt cx="3817828" cy="2543739"/>
            </a:xfrm>
          </p:grpSpPr>
          <p:pic>
            <p:nvPicPr>
              <p:cNvPr id="27" name="Imagem 26">
                <a:extLst>
                  <a:ext uri="{FF2B5EF4-FFF2-40B4-BE49-F238E27FC236}">
                    <a16:creationId xmlns:a16="http://schemas.microsoft.com/office/drawing/2014/main" id="{8B78DAAC-BAA5-4572-BF71-5482E628811C}"/>
                  </a:ext>
                </a:extLst>
              </p:cNvPr>
              <p:cNvPicPr>
                <a:picLocks noChangeAspect="1"/>
              </p:cNvPicPr>
              <p:nvPr/>
            </p:nvPicPr>
            <p:blipFill>
              <a:blip r:embed="rId11"/>
              <a:stretch>
                <a:fillRect/>
              </a:stretch>
            </p:blipFill>
            <p:spPr>
              <a:xfrm>
                <a:off x="845759" y="2551451"/>
                <a:ext cx="3817828" cy="2543739"/>
              </a:xfrm>
              <a:prstGeom prst="rect">
                <a:avLst/>
              </a:prstGeom>
            </p:spPr>
          </p:pic>
          <p:sp>
            <p:nvSpPr>
              <p:cNvPr id="28" name="CaixaDeTexto 27">
                <a:extLst>
                  <a:ext uri="{FF2B5EF4-FFF2-40B4-BE49-F238E27FC236}">
                    <a16:creationId xmlns:a16="http://schemas.microsoft.com/office/drawing/2014/main" id="{D577C7A5-C242-4CAA-B9D4-DC042D4DD7F9}"/>
                  </a:ext>
                </a:extLst>
              </p:cNvPr>
              <p:cNvSpPr txBox="1"/>
              <p:nvPr/>
            </p:nvSpPr>
            <p:spPr>
              <a:xfrm>
                <a:off x="4059516" y="4787413"/>
                <a:ext cx="586828" cy="307777"/>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b="1"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PDV</a:t>
                </a:r>
              </a:p>
            </p:txBody>
          </p:sp>
        </p:grpSp>
      </p:grpSp>
      <p:pic>
        <p:nvPicPr>
          <p:cNvPr id="3" name="Imagem 2">
            <a:extLst>
              <a:ext uri="{FF2B5EF4-FFF2-40B4-BE49-F238E27FC236}">
                <a16:creationId xmlns:a16="http://schemas.microsoft.com/office/drawing/2014/main" id="{53107D66-20C0-02B1-036A-B82F6DC336BE}"/>
              </a:ext>
            </a:extLst>
          </p:cNvPr>
          <p:cNvPicPr>
            <a:picLocks noChangeAspect="1"/>
          </p:cNvPicPr>
          <p:nvPr/>
        </p:nvPicPr>
        <p:blipFill>
          <a:blip r:embed="rId12"/>
          <a:stretch>
            <a:fillRect/>
          </a:stretch>
        </p:blipFill>
        <p:spPr>
          <a:xfrm>
            <a:off x="5823943" y="1562137"/>
            <a:ext cx="741804" cy="741804"/>
          </a:xfrm>
          <a:prstGeom prst="ellipse">
            <a:avLst/>
          </a:prstGeom>
          <a:ln>
            <a:noFill/>
          </a:ln>
          <a:effectLst>
            <a:softEdge rad="112500"/>
          </a:effectLst>
        </p:spPr>
      </p:pic>
    </p:spTree>
    <p:extLst>
      <p:ext uri="{BB962C8B-B14F-4D97-AF65-F5344CB8AC3E}">
        <p14:creationId xmlns:p14="http://schemas.microsoft.com/office/powerpoint/2010/main" val="8194737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67">
          <a:extLst>
            <a:ext uri="{FF2B5EF4-FFF2-40B4-BE49-F238E27FC236}">
              <a16:creationId xmlns:a16="http://schemas.microsoft.com/office/drawing/2014/main" id="{EF846272-B995-35A5-8723-6F4E2254AF18}"/>
            </a:ext>
          </a:extLst>
        </p:cNvPr>
        <p:cNvGrpSpPr/>
        <p:nvPr/>
      </p:nvGrpSpPr>
      <p:grpSpPr>
        <a:xfrm>
          <a:off x="0" y="0"/>
          <a:ext cx="0" cy="0"/>
          <a:chOff x="0" y="0"/>
          <a:chExt cx="0" cy="0"/>
        </a:xfrm>
      </p:grpSpPr>
      <p:sp>
        <p:nvSpPr>
          <p:cNvPr id="2" name="Google Shape;269;g21c0d7a2a9a_0_869">
            <a:extLst>
              <a:ext uri="{FF2B5EF4-FFF2-40B4-BE49-F238E27FC236}">
                <a16:creationId xmlns:a16="http://schemas.microsoft.com/office/drawing/2014/main" id="{816C5E01-E13E-7FE8-3248-254371CC8117}"/>
              </a:ext>
            </a:extLst>
          </p:cNvPr>
          <p:cNvSpPr txBox="1">
            <a:spLocks/>
          </p:cNvSpPr>
          <p:nvPr/>
        </p:nvSpPr>
        <p:spPr>
          <a:xfrm>
            <a:off x="838080" y="365040"/>
            <a:ext cx="10515300" cy="1325100"/>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a:r>
              <a:rPr lang="pt-BR" sz="4000" b="1" dirty="0">
                <a:solidFill>
                  <a:srgbClr val="38761D"/>
                </a:solidFill>
                <a:latin typeface="Times New Roman"/>
                <a:ea typeface="Times New Roman"/>
                <a:cs typeface="Times New Roman"/>
                <a:sym typeface="Times New Roman"/>
              </a:rPr>
              <a:t>Fluxo do Pagamento Eletrônico</a:t>
            </a:r>
          </a:p>
        </p:txBody>
      </p:sp>
      <p:cxnSp>
        <p:nvCxnSpPr>
          <p:cNvPr id="30" name="Conector: Angulado 29">
            <a:extLst>
              <a:ext uri="{FF2B5EF4-FFF2-40B4-BE49-F238E27FC236}">
                <a16:creationId xmlns:a16="http://schemas.microsoft.com/office/drawing/2014/main" id="{E97839A9-EE76-4482-8ADF-8843C5662280}"/>
              </a:ext>
            </a:extLst>
          </p:cNvPr>
          <p:cNvCxnSpPr>
            <a:cxnSpLocks/>
            <a:stCxn id="33" idx="0"/>
            <a:endCxn id="35" idx="0"/>
          </p:cNvCxnSpPr>
          <p:nvPr/>
        </p:nvCxnSpPr>
        <p:spPr>
          <a:xfrm rot="5400000" flipH="1" flipV="1">
            <a:off x="6165777" y="-998808"/>
            <a:ext cx="370985" cy="6564628"/>
          </a:xfrm>
          <a:prstGeom prst="bentConnector3">
            <a:avLst>
              <a:gd name="adj1" fmla="val 161620"/>
            </a:avLst>
          </a:prstGeom>
          <a:ln w="57150">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grpSp>
        <p:nvGrpSpPr>
          <p:cNvPr id="31" name="Agrupar 30">
            <a:extLst>
              <a:ext uri="{FF2B5EF4-FFF2-40B4-BE49-F238E27FC236}">
                <a16:creationId xmlns:a16="http://schemas.microsoft.com/office/drawing/2014/main" id="{B0C007BD-CCF7-4CF6-916A-5B5CA60E12FE}"/>
              </a:ext>
            </a:extLst>
          </p:cNvPr>
          <p:cNvGrpSpPr/>
          <p:nvPr/>
        </p:nvGrpSpPr>
        <p:grpSpPr>
          <a:xfrm>
            <a:off x="1244917" y="2468998"/>
            <a:ext cx="3648075" cy="2822377"/>
            <a:chOff x="1244917" y="2468998"/>
            <a:chExt cx="3648075" cy="2822377"/>
          </a:xfrm>
        </p:grpSpPr>
        <p:sp>
          <p:nvSpPr>
            <p:cNvPr id="32" name="CaixaDeTexto 31">
              <a:extLst>
                <a:ext uri="{FF2B5EF4-FFF2-40B4-BE49-F238E27FC236}">
                  <a16:creationId xmlns:a16="http://schemas.microsoft.com/office/drawing/2014/main" id="{8B0EAF46-2E83-4C31-A800-0BEE14950F35}"/>
                </a:ext>
              </a:extLst>
            </p:cNvPr>
            <p:cNvSpPr txBox="1"/>
            <p:nvPr/>
          </p:nvSpPr>
          <p:spPr>
            <a:xfrm>
              <a:off x="1641546" y="4983598"/>
              <a:ext cx="2854820" cy="307777"/>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Terminal de Pagamento </a:t>
              </a:r>
              <a:r>
                <a:rPr lang="pt-BR" b="1" kern="1200" dirty="0">
                  <a:solidFill>
                    <a:prstClr val="black"/>
                  </a:solidFill>
                  <a:latin typeface="Times New Roman" panose="02020603050405020304" pitchFamily="18" charset="0"/>
                  <a:ea typeface="+mn-ea"/>
                  <a:cs typeface="Times New Roman" panose="02020603050405020304" pitchFamily="18" charset="0"/>
                </a:rPr>
                <a:t>Eletrônico</a:t>
              </a:r>
              <a:endParaRPr kumimoji="0" lang="pt-BR" sz="1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pic>
          <p:nvPicPr>
            <p:cNvPr id="33" name="Imagem 32">
              <a:extLst>
                <a:ext uri="{FF2B5EF4-FFF2-40B4-BE49-F238E27FC236}">
                  <a16:creationId xmlns:a16="http://schemas.microsoft.com/office/drawing/2014/main" id="{D8F23D0B-2117-4095-AE17-4DA97A11EEA4}"/>
                </a:ext>
              </a:extLst>
            </p:cNvPr>
            <p:cNvPicPr>
              <a:picLocks noChangeAspect="1"/>
            </p:cNvPicPr>
            <p:nvPr/>
          </p:nvPicPr>
          <p:blipFill>
            <a:blip r:embed="rId3"/>
            <a:stretch>
              <a:fillRect/>
            </a:stretch>
          </p:blipFill>
          <p:spPr>
            <a:xfrm>
              <a:off x="1244917" y="2468998"/>
              <a:ext cx="3648075" cy="2514600"/>
            </a:xfrm>
            <a:prstGeom prst="rect">
              <a:avLst/>
            </a:prstGeom>
          </p:spPr>
        </p:pic>
      </p:grpSp>
      <p:grpSp>
        <p:nvGrpSpPr>
          <p:cNvPr id="34" name="Agrupar 33">
            <a:extLst>
              <a:ext uri="{FF2B5EF4-FFF2-40B4-BE49-F238E27FC236}">
                <a16:creationId xmlns:a16="http://schemas.microsoft.com/office/drawing/2014/main" id="{7AB4A5C5-7EF4-4310-8DED-7C3287DDBE4B}"/>
              </a:ext>
            </a:extLst>
          </p:cNvPr>
          <p:cNvGrpSpPr/>
          <p:nvPr/>
        </p:nvGrpSpPr>
        <p:grpSpPr>
          <a:xfrm>
            <a:off x="7860080" y="2098013"/>
            <a:ext cx="3547006" cy="3890594"/>
            <a:chOff x="7860080" y="2098013"/>
            <a:chExt cx="3547006" cy="3890594"/>
          </a:xfrm>
        </p:grpSpPr>
        <p:sp>
          <p:nvSpPr>
            <p:cNvPr id="35" name="CaixaDeTexto 34">
              <a:extLst>
                <a:ext uri="{FF2B5EF4-FFF2-40B4-BE49-F238E27FC236}">
                  <a16:creationId xmlns:a16="http://schemas.microsoft.com/office/drawing/2014/main" id="{D265F4DC-0267-4282-B917-9E5AC730AEA8}"/>
                </a:ext>
              </a:extLst>
            </p:cNvPr>
            <p:cNvSpPr txBox="1"/>
            <p:nvPr/>
          </p:nvSpPr>
          <p:spPr>
            <a:xfrm>
              <a:off x="8630744" y="2098013"/>
              <a:ext cx="2005677" cy="307777"/>
            </a:xfrm>
            <a:prstGeom prst="rect">
              <a:avLst/>
            </a:prstGeom>
            <a:noFill/>
          </p:spPr>
          <p:txBody>
            <a:bodyPr wrap="none" rtlCol="0">
              <a:spAutoFit/>
            </a:bodyPr>
            <a:lstStyle/>
            <a:p>
              <a:pPr algn="ctr"/>
              <a:r>
                <a:rPr lang="pt-BR" b="1" dirty="0">
                  <a:latin typeface="Times New Roman" panose="02020603050405020304" pitchFamily="18" charset="0"/>
                  <a:cs typeface="Times New Roman" panose="02020603050405020304" pitchFamily="18" charset="0"/>
                </a:rPr>
                <a:t>Instituições Financeiras</a:t>
              </a:r>
            </a:p>
          </p:txBody>
        </p:sp>
        <p:pic>
          <p:nvPicPr>
            <p:cNvPr id="36" name="Imagem 35">
              <a:extLst>
                <a:ext uri="{FF2B5EF4-FFF2-40B4-BE49-F238E27FC236}">
                  <a16:creationId xmlns:a16="http://schemas.microsoft.com/office/drawing/2014/main" id="{2F0BC71A-71E0-4536-B288-E77DB1A76B9A}"/>
                </a:ext>
              </a:extLst>
            </p:cNvPr>
            <p:cNvPicPr>
              <a:picLocks noChangeAspect="1"/>
            </p:cNvPicPr>
            <p:nvPr/>
          </p:nvPicPr>
          <p:blipFill>
            <a:blip r:embed="rId4"/>
            <a:stretch>
              <a:fillRect/>
            </a:stretch>
          </p:blipFill>
          <p:spPr>
            <a:xfrm>
              <a:off x="7860080" y="2467345"/>
              <a:ext cx="3547006" cy="2516253"/>
            </a:xfrm>
            <a:prstGeom prst="rect">
              <a:avLst/>
            </a:prstGeom>
          </p:spPr>
        </p:pic>
        <p:pic>
          <p:nvPicPr>
            <p:cNvPr id="37" name="Imagem 36">
              <a:extLst>
                <a:ext uri="{FF2B5EF4-FFF2-40B4-BE49-F238E27FC236}">
                  <a16:creationId xmlns:a16="http://schemas.microsoft.com/office/drawing/2014/main" id="{D5E547F1-6261-457E-BE10-CFF11968D24F}"/>
                </a:ext>
              </a:extLst>
            </p:cNvPr>
            <p:cNvPicPr>
              <a:picLocks noChangeAspect="1"/>
            </p:cNvPicPr>
            <p:nvPr/>
          </p:nvPicPr>
          <p:blipFill>
            <a:blip r:embed="rId5"/>
            <a:stretch>
              <a:fillRect/>
            </a:stretch>
          </p:blipFill>
          <p:spPr>
            <a:xfrm>
              <a:off x="8071924" y="5126220"/>
              <a:ext cx="603702" cy="464720"/>
            </a:xfrm>
            <a:prstGeom prst="rect">
              <a:avLst/>
            </a:prstGeom>
          </p:spPr>
        </p:pic>
        <p:pic>
          <p:nvPicPr>
            <p:cNvPr id="38" name="Imagem 37">
              <a:extLst>
                <a:ext uri="{FF2B5EF4-FFF2-40B4-BE49-F238E27FC236}">
                  <a16:creationId xmlns:a16="http://schemas.microsoft.com/office/drawing/2014/main" id="{08A9366F-22AC-4041-9BDF-8AD058D94D86}"/>
                </a:ext>
              </a:extLst>
            </p:cNvPr>
            <p:cNvPicPr>
              <a:picLocks noChangeAspect="1"/>
            </p:cNvPicPr>
            <p:nvPr/>
          </p:nvPicPr>
          <p:blipFill>
            <a:blip r:embed="rId6"/>
            <a:stretch>
              <a:fillRect/>
            </a:stretch>
          </p:blipFill>
          <p:spPr>
            <a:xfrm>
              <a:off x="9408117" y="5081580"/>
              <a:ext cx="460027" cy="464721"/>
            </a:xfrm>
            <a:prstGeom prst="rect">
              <a:avLst/>
            </a:prstGeom>
          </p:spPr>
        </p:pic>
        <p:pic>
          <p:nvPicPr>
            <p:cNvPr id="39" name="Imagem 38">
              <a:extLst>
                <a:ext uri="{FF2B5EF4-FFF2-40B4-BE49-F238E27FC236}">
                  <a16:creationId xmlns:a16="http://schemas.microsoft.com/office/drawing/2014/main" id="{E45E0470-4FD2-449D-8575-831A56E3E1C6}"/>
                </a:ext>
              </a:extLst>
            </p:cNvPr>
            <p:cNvPicPr>
              <a:picLocks noChangeAspect="1"/>
            </p:cNvPicPr>
            <p:nvPr/>
          </p:nvPicPr>
          <p:blipFill>
            <a:blip r:embed="rId7"/>
            <a:stretch>
              <a:fillRect/>
            </a:stretch>
          </p:blipFill>
          <p:spPr>
            <a:xfrm>
              <a:off x="10600635" y="5120569"/>
              <a:ext cx="583860" cy="425731"/>
            </a:xfrm>
            <a:prstGeom prst="rect">
              <a:avLst/>
            </a:prstGeom>
          </p:spPr>
        </p:pic>
        <p:pic>
          <p:nvPicPr>
            <p:cNvPr id="40" name="Imagem 39">
              <a:extLst>
                <a:ext uri="{FF2B5EF4-FFF2-40B4-BE49-F238E27FC236}">
                  <a16:creationId xmlns:a16="http://schemas.microsoft.com/office/drawing/2014/main" id="{2A5F7CC9-C586-4050-A60E-7191310C6FFC}"/>
                </a:ext>
              </a:extLst>
            </p:cNvPr>
            <p:cNvPicPr>
              <a:picLocks noChangeAspect="1"/>
            </p:cNvPicPr>
            <p:nvPr/>
          </p:nvPicPr>
          <p:blipFill>
            <a:blip r:embed="rId8"/>
            <a:stretch>
              <a:fillRect/>
            </a:stretch>
          </p:blipFill>
          <p:spPr>
            <a:xfrm>
              <a:off x="8555629" y="5712382"/>
              <a:ext cx="852488" cy="276225"/>
            </a:xfrm>
            <a:prstGeom prst="rect">
              <a:avLst/>
            </a:prstGeom>
          </p:spPr>
        </p:pic>
        <p:pic>
          <p:nvPicPr>
            <p:cNvPr id="41" name="Imagem 40">
              <a:extLst>
                <a:ext uri="{FF2B5EF4-FFF2-40B4-BE49-F238E27FC236}">
                  <a16:creationId xmlns:a16="http://schemas.microsoft.com/office/drawing/2014/main" id="{1030D1DB-DD13-4008-951E-023FACE8B5A7}"/>
                </a:ext>
              </a:extLst>
            </p:cNvPr>
            <p:cNvPicPr>
              <a:picLocks noChangeAspect="1"/>
            </p:cNvPicPr>
            <p:nvPr/>
          </p:nvPicPr>
          <p:blipFill>
            <a:blip r:embed="rId9"/>
            <a:stretch>
              <a:fillRect/>
            </a:stretch>
          </p:blipFill>
          <p:spPr>
            <a:xfrm>
              <a:off x="9827304" y="5662625"/>
              <a:ext cx="1065261" cy="325982"/>
            </a:xfrm>
            <a:prstGeom prst="rect">
              <a:avLst/>
            </a:prstGeom>
          </p:spPr>
        </p:pic>
      </p:grpSp>
      <p:cxnSp>
        <p:nvCxnSpPr>
          <p:cNvPr id="42" name="Conector: Angulado 41">
            <a:extLst>
              <a:ext uri="{FF2B5EF4-FFF2-40B4-BE49-F238E27FC236}">
                <a16:creationId xmlns:a16="http://schemas.microsoft.com/office/drawing/2014/main" id="{20396182-EFB7-4B0D-BD78-75D812B0F919}"/>
              </a:ext>
            </a:extLst>
          </p:cNvPr>
          <p:cNvCxnSpPr>
            <a:cxnSpLocks/>
            <a:stCxn id="36" idx="3"/>
            <a:endCxn id="32" idx="2"/>
          </p:cNvCxnSpPr>
          <p:nvPr/>
        </p:nvCxnSpPr>
        <p:spPr>
          <a:xfrm flipH="1">
            <a:off x="3068956" y="3725472"/>
            <a:ext cx="8338130" cy="1565903"/>
          </a:xfrm>
          <a:prstGeom prst="bentConnector4">
            <a:avLst>
              <a:gd name="adj1" fmla="val -2742"/>
              <a:gd name="adj2" fmla="val 147884"/>
            </a:avLst>
          </a:prstGeom>
          <a:ln w="57150">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pic>
        <p:nvPicPr>
          <p:cNvPr id="3" name="Imagem 2">
            <a:extLst>
              <a:ext uri="{FF2B5EF4-FFF2-40B4-BE49-F238E27FC236}">
                <a16:creationId xmlns:a16="http://schemas.microsoft.com/office/drawing/2014/main" id="{5C67675D-F925-485A-A27A-5D8646ECA9BF}"/>
              </a:ext>
            </a:extLst>
          </p:cNvPr>
          <p:cNvPicPr>
            <a:picLocks noChangeAspect="1"/>
          </p:cNvPicPr>
          <p:nvPr/>
        </p:nvPicPr>
        <p:blipFill>
          <a:blip r:embed="rId10"/>
          <a:stretch>
            <a:fillRect/>
          </a:stretch>
        </p:blipFill>
        <p:spPr>
          <a:xfrm>
            <a:off x="6024757" y="1486473"/>
            <a:ext cx="741804" cy="741804"/>
          </a:xfrm>
          <a:prstGeom prst="ellipse">
            <a:avLst/>
          </a:prstGeom>
          <a:ln>
            <a:noFill/>
          </a:ln>
          <a:effectLst>
            <a:softEdge rad="112500"/>
          </a:effectLst>
        </p:spPr>
      </p:pic>
      <p:pic>
        <p:nvPicPr>
          <p:cNvPr id="4" name="Imagem 3">
            <a:extLst>
              <a:ext uri="{FF2B5EF4-FFF2-40B4-BE49-F238E27FC236}">
                <a16:creationId xmlns:a16="http://schemas.microsoft.com/office/drawing/2014/main" id="{66D2B8D4-C177-744D-1628-F906FD19BE7B}"/>
              </a:ext>
            </a:extLst>
          </p:cNvPr>
          <p:cNvPicPr>
            <a:picLocks noChangeAspect="1"/>
          </p:cNvPicPr>
          <p:nvPr/>
        </p:nvPicPr>
        <p:blipFill>
          <a:blip r:embed="rId10"/>
          <a:stretch>
            <a:fillRect/>
          </a:stretch>
        </p:blipFill>
        <p:spPr>
          <a:xfrm>
            <a:off x="6024757" y="5662625"/>
            <a:ext cx="741804" cy="741804"/>
          </a:xfrm>
          <a:prstGeom prst="ellipse">
            <a:avLst/>
          </a:prstGeom>
          <a:ln>
            <a:noFill/>
          </a:ln>
          <a:effectLst>
            <a:softEdge rad="112500"/>
          </a:effectLst>
        </p:spPr>
      </p:pic>
    </p:spTree>
    <p:extLst>
      <p:ext uri="{BB962C8B-B14F-4D97-AF65-F5344CB8AC3E}">
        <p14:creationId xmlns:p14="http://schemas.microsoft.com/office/powerpoint/2010/main" val="20543898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67">
          <a:extLst>
            <a:ext uri="{FF2B5EF4-FFF2-40B4-BE49-F238E27FC236}">
              <a16:creationId xmlns:a16="http://schemas.microsoft.com/office/drawing/2014/main" id="{EF846272-B995-35A5-8723-6F4E2254AF18}"/>
            </a:ext>
          </a:extLst>
        </p:cNvPr>
        <p:cNvGrpSpPr/>
        <p:nvPr/>
      </p:nvGrpSpPr>
      <p:grpSpPr>
        <a:xfrm>
          <a:off x="0" y="0"/>
          <a:ext cx="0" cy="0"/>
          <a:chOff x="0" y="0"/>
          <a:chExt cx="0" cy="0"/>
        </a:xfrm>
      </p:grpSpPr>
      <p:sp>
        <p:nvSpPr>
          <p:cNvPr id="2" name="Google Shape;269;g21c0d7a2a9a_0_869">
            <a:extLst>
              <a:ext uri="{FF2B5EF4-FFF2-40B4-BE49-F238E27FC236}">
                <a16:creationId xmlns:a16="http://schemas.microsoft.com/office/drawing/2014/main" id="{816C5E01-E13E-7FE8-3248-254371CC8117}"/>
              </a:ext>
            </a:extLst>
          </p:cNvPr>
          <p:cNvSpPr txBox="1">
            <a:spLocks/>
          </p:cNvSpPr>
          <p:nvPr/>
        </p:nvSpPr>
        <p:spPr>
          <a:xfrm>
            <a:off x="838080" y="365040"/>
            <a:ext cx="10515300" cy="1325100"/>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a:r>
              <a:rPr lang="pt-BR" sz="4000" b="1" dirty="0">
                <a:solidFill>
                  <a:srgbClr val="38761D"/>
                </a:solidFill>
                <a:latin typeface="Times New Roman"/>
                <a:ea typeface="Times New Roman"/>
                <a:cs typeface="Times New Roman"/>
                <a:sym typeface="Times New Roman"/>
              </a:rPr>
              <a:t>Fluxo do Pagamento Eletrônico</a:t>
            </a:r>
          </a:p>
        </p:txBody>
      </p:sp>
      <p:cxnSp>
        <p:nvCxnSpPr>
          <p:cNvPr id="18" name="Conector: Angulado 17">
            <a:extLst>
              <a:ext uri="{FF2B5EF4-FFF2-40B4-BE49-F238E27FC236}">
                <a16:creationId xmlns:a16="http://schemas.microsoft.com/office/drawing/2014/main" id="{AC198A0F-95B4-4621-95C8-5986A5045A6E}"/>
              </a:ext>
            </a:extLst>
          </p:cNvPr>
          <p:cNvCxnSpPr>
            <a:cxnSpLocks/>
            <a:stCxn id="45" idx="0"/>
            <a:endCxn id="21" idx="0"/>
          </p:cNvCxnSpPr>
          <p:nvPr/>
        </p:nvCxnSpPr>
        <p:spPr>
          <a:xfrm rot="16200000" flipH="1">
            <a:off x="5971371" y="-1313435"/>
            <a:ext cx="384788" cy="6864076"/>
          </a:xfrm>
          <a:prstGeom prst="bentConnector3">
            <a:avLst>
              <a:gd name="adj1" fmla="val -59409"/>
            </a:avLst>
          </a:prstGeom>
          <a:ln w="57150">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grpSp>
        <p:nvGrpSpPr>
          <p:cNvPr id="19" name="Agrupar 18">
            <a:extLst>
              <a:ext uri="{FF2B5EF4-FFF2-40B4-BE49-F238E27FC236}">
                <a16:creationId xmlns:a16="http://schemas.microsoft.com/office/drawing/2014/main" id="{4A3544BC-5907-4494-A3EA-90AF35A2F790}"/>
              </a:ext>
            </a:extLst>
          </p:cNvPr>
          <p:cNvGrpSpPr/>
          <p:nvPr/>
        </p:nvGrpSpPr>
        <p:grpSpPr>
          <a:xfrm>
            <a:off x="4576131" y="2310997"/>
            <a:ext cx="6843709" cy="2803923"/>
            <a:chOff x="4592323" y="2551451"/>
            <a:chExt cx="6843709" cy="2803923"/>
          </a:xfrm>
        </p:grpSpPr>
        <p:sp>
          <p:nvSpPr>
            <p:cNvPr id="20" name="CaixaDeTexto 19">
              <a:extLst>
                <a:ext uri="{FF2B5EF4-FFF2-40B4-BE49-F238E27FC236}">
                  <a16:creationId xmlns:a16="http://schemas.microsoft.com/office/drawing/2014/main" id="{F2BA2569-B18F-4FF7-BDCD-B6C8408B8131}"/>
                </a:ext>
              </a:extLst>
            </p:cNvPr>
            <p:cNvSpPr txBox="1"/>
            <p:nvPr/>
          </p:nvSpPr>
          <p:spPr>
            <a:xfrm>
              <a:off x="8184586" y="5047597"/>
              <a:ext cx="2854820" cy="307777"/>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Terminal de Pagamento </a:t>
              </a:r>
              <a:r>
                <a:rPr lang="pt-BR" b="1" kern="1200" dirty="0">
                  <a:solidFill>
                    <a:prstClr val="black"/>
                  </a:solidFill>
                  <a:latin typeface="Times New Roman" panose="02020603050405020304" pitchFamily="18" charset="0"/>
                  <a:ea typeface="+mn-ea"/>
                  <a:cs typeface="Times New Roman" panose="02020603050405020304" pitchFamily="18" charset="0"/>
                </a:rPr>
                <a:t>Eletrônico</a:t>
              </a:r>
              <a:endParaRPr kumimoji="0" lang="pt-BR" sz="1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pic>
          <p:nvPicPr>
            <p:cNvPr id="21" name="Imagem 20">
              <a:extLst>
                <a:ext uri="{FF2B5EF4-FFF2-40B4-BE49-F238E27FC236}">
                  <a16:creationId xmlns:a16="http://schemas.microsoft.com/office/drawing/2014/main" id="{0F58EEBE-9979-4D41-9333-C0F3DDAE98E2}"/>
                </a:ext>
              </a:extLst>
            </p:cNvPr>
            <p:cNvPicPr>
              <a:picLocks noChangeAspect="1"/>
            </p:cNvPicPr>
            <p:nvPr/>
          </p:nvPicPr>
          <p:blipFill>
            <a:blip r:embed="rId3"/>
            <a:stretch>
              <a:fillRect/>
            </a:stretch>
          </p:blipFill>
          <p:spPr>
            <a:xfrm>
              <a:off x="7787957" y="2551451"/>
              <a:ext cx="3648075" cy="2514600"/>
            </a:xfrm>
            <a:prstGeom prst="rect">
              <a:avLst/>
            </a:prstGeom>
          </p:spPr>
        </p:pic>
        <p:sp>
          <p:nvSpPr>
            <p:cNvPr id="22" name="Triângulo isósceles 21">
              <a:extLst>
                <a:ext uri="{FF2B5EF4-FFF2-40B4-BE49-F238E27FC236}">
                  <a16:creationId xmlns:a16="http://schemas.microsoft.com/office/drawing/2014/main" id="{C45691AD-C8EB-4A98-89E5-E3B5CF7A6B04}"/>
                </a:ext>
              </a:extLst>
            </p:cNvPr>
            <p:cNvSpPr/>
            <p:nvPr/>
          </p:nvSpPr>
          <p:spPr>
            <a:xfrm rot="16200000">
              <a:off x="4949796" y="2209432"/>
              <a:ext cx="2480692" cy="3195637"/>
            </a:xfrm>
            <a:prstGeom prst="triangle">
              <a:avLst>
                <a:gd name="adj" fmla="val 49590"/>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pt-BR"/>
            </a:p>
          </p:txBody>
        </p:sp>
      </p:grpSp>
      <p:grpSp>
        <p:nvGrpSpPr>
          <p:cNvPr id="23" name="Agrupar 22">
            <a:extLst>
              <a:ext uri="{FF2B5EF4-FFF2-40B4-BE49-F238E27FC236}">
                <a16:creationId xmlns:a16="http://schemas.microsoft.com/office/drawing/2014/main" id="{E022029D-D2BE-4571-95EE-5EEA9DC5EA56}"/>
              </a:ext>
            </a:extLst>
          </p:cNvPr>
          <p:cNvGrpSpPr/>
          <p:nvPr/>
        </p:nvGrpSpPr>
        <p:grpSpPr>
          <a:xfrm>
            <a:off x="829567" y="1926209"/>
            <a:ext cx="3817828" cy="3884383"/>
            <a:chOff x="845759" y="2166663"/>
            <a:chExt cx="3817828" cy="3884383"/>
          </a:xfrm>
        </p:grpSpPr>
        <p:pic>
          <p:nvPicPr>
            <p:cNvPr id="24" name="Imagem 23">
              <a:extLst>
                <a:ext uri="{FF2B5EF4-FFF2-40B4-BE49-F238E27FC236}">
                  <a16:creationId xmlns:a16="http://schemas.microsoft.com/office/drawing/2014/main" id="{CEE88E6B-978E-4AFC-B6F7-CCF556373201}"/>
                </a:ext>
              </a:extLst>
            </p:cNvPr>
            <p:cNvPicPr>
              <a:picLocks noChangeAspect="1"/>
            </p:cNvPicPr>
            <p:nvPr/>
          </p:nvPicPr>
          <p:blipFill>
            <a:blip r:embed="rId4"/>
            <a:stretch>
              <a:fillRect/>
            </a:stretch>
          </p:blipFill>
          <p:spPr>
            <a:xfrm>
              <a:off x="1176083" y="5239632"/>
              <a:ext cx="536701" cy="213842"/>
            </a:xfrm>
            <a:prstGeom prst="rect">
              <a:avLst/>
            </a:prstGeom>
          </p:spPr>
        </p:pic>
        <p:pic>
          <p:nvPicPr>
            <p:cNvPr id="25" name="Imagem 24">
              <a:extLst>
                <a:ext uri="{FF2B5EF4-FFF2-40B4-BE49-F238E27FC236}">
                  <a16:creationId xmlns:a16="http://schemas.microsoft.com/office/drawing/2014/main" id="{8F715A2F-4DCF-4227-91BB-5AE1355EA207}"/>
                </a:ext>
              </a:extLst>
            </p:cNvPr>
            <p:cNvPicPr>
              <a:picLocks noChangeAspect="1"/>
            </p:cNvPicPr>
            <p:nvPr/>
          </p:nvPicPr>
          <p:blipFill>
            <a:blip r:embed="rId5"/>
            <a:stretch>
              <a:fillRect/>
            </a:stretch>
          </p:blipFill>
          <p:spPr>
            <a:xfrm>
              <a:off x="1977770" y="5239632"/>
              <a:ext cx="571501" cy="240126"/>
            </a:xfrm>
            <a:prstGeom prst="rect">
              <a:avLst/>
            </a:prstGeom>
          </p:spPr>
        </p:pic>
        <p:pic>
          <p:nvPicPr>
            <p:cNvPr id="26" name="Imagem 25">
              <a:extLst>
                <a:ext uri="{FF2B5EF4-FFF2-40B4-BE49-F238E27FC236}">
                  <a16:creationId xmlns:a16="http://schemas.microsoft.com/office/drawing/2014/main" id="{6426361E-8F80-404C-AA4C-A32561019A74}"/>
                </a:ext>
              </a:extLst>
            </p:cNvPr>
            <p:cNvPicPr>
              <a:picLocks noChangeAspect="1"/>
            </p:cNvPicPr>
            <p:nvPr/>
          </p:nvPicPr>
          <p:blipFill>
            <a:blip r:embed="rId6"/>
            <a:stretch>
              <a:fillRect/>
            </a:stretch>
          </p:blipFill>
          <p:spPr>
            <a:xfrm>
              <a:off x="2815700" y="5201609"/>
              <a:ext cx="448021" cy="357118"/>
            </a:xfrm>
            <a:prstGeom prst="rect">
              <a:avLst/>
            </a:prstGeom>
          </p:spPr>
        </p:pic>
        <p:pic>
          <p:nvPicPr>
            <p:cNvPr id="27" name="Imagem 26">
              <a:extLst>
                <a:ext uri="{FF2B5EF4-FFF2-40B4-BE49-F238E27FC236}">
                  <a16:creationId xmlns:a16="http://schemas.microsoft.com/office/drawing/2014/main" id="{DA5573FB-4006-4164-AC59-8A5F46AC6C0D}"/>
                </a:ext>
              </a:extLst>
            </p:cNvPr>
            <p:cNvPicPr>
              <a:picLocks noChangeAspect="1"/>
            </p:cNvPicPr>
            <p:nvPr/>
          </p:nvPicPr>
          <p:blipFill>
            <a:blip r:embed="rId7"/>
            <a:stretch>
              <a:fillRect/>
            </a:stretch>
          </p:blipFill>
          <p:spPr>
            <a:xfrm>
              <a:off x="3530150" y="5239632"/>
              <a:ext cx="613178" cy="287254"/>
            </a:xfrm>
            <a:prstGeom prst="rect">
              <a:avLst/>
            </a:prstGeom>
          </p:spPr>
        </p:pic>
        <p:pic>
          <p:nvPicPr>
            <p:cNvPr id="28" name="Imagem 27">
              <a:extLst>
                <a:ext uri="{FF2B5EF4-FFF2-40B4-BE49-F238E27FC236}">
                  <a16:creationId xmlns:a16="http://schemas.microsoft.com/office/drawing/2014/main" id="{FAAEB1A9-69A3-44BE-9CBA-11D3C132206F}"/>
                </a:ext>
              </a:extLst>
            </p:cNvPr>
            <p:cNvPicPr>
              <a:picLocks noChangeAspect="1"/>
            </p:cNvPicPr>
            <p:nvPr/>
          </p:nvPicPr>
          <p:blipFill>
            <a:blip r:embed="rId8"/>
            <a:stretch>
              <a:fillRect/>
            </a:stretch>
          </p:blipFill>
          <p:spPr>
            <a:xfrm>
              <a:off x="1622048" y="5664306"/>
              <a:ext cx="536701" cy="386740"/>
            </a:xfrm>
            <a:prstGeom prst="rect">
              <a:avLst/>
            </a:prstGeom>
          </p:spPr>
        </p:pic>
        <p:pic>
          <p:nvPicPr>
            <p:cNvPr id="29" name="Imagem 28">
              <a:extLst>
                <a:ext uri="{FF2B5EF4-FFF2-40B4-BE49-F238E27FC236}">
                  <a16:creationId xmlns:a16="http://schemas.microsoft.com/office/drawing/2014/main" id="{702D447D-D38D-4CE2-A243-87ED72DE3C95}"/>
                </a:ext>
              </a:extLst>
            </p:cNvPr>
            <p:cNvPicPr>
              <a:picLocks noChangeAspect="1"/>
            </p:cNvPicPr>
            <p:nvPr/>
          </p:nvPicPr>
          <p:blipFill>
            <a:blip r:embed="rId9"/>
            <a:stretch>
              <a:fillRect/>
            </a:stretch>
          </p:blipFill>
          <p:spPr>
            <a:xfrm>
              <a:off x="2549271" y="5681714"/>
              <a:ext cx="369332" cy="369332"/>
            </a:xfrm>
            <a:prstGeom prst="rect">
              <a:avLst/>
            </a:prstGeom>
          </p:spPr>
        </p:pic>
        <p:sp>
          <p:nvSpPr>
            <p:cNvPr id="45" name="CaixaDeTexto 44">
              <a:extLst>
                <a:ext uri="{FF2B5EF4-FFF2-40B4-BE49-F238E27FC236}">
                  <a16:creationId xmlns:a16="http://schemas.microsoft.com/office/drawing/2014/main" id="{46E221D9-8EB2-4C13-A3B3-03CCED6B9433}"/>
                </a:ext>
              </a:extLst>
            </p:cNvPr>
            <p:cNvSpPr txBox="1"/>
            <p:nvPr/>
          </p:nvSpPr>
          <p:spPr>
            <a:xfrm>
              <a:off x="2057922" y="2166663"/>
              <a:ext cx="1379993" cy="307777"/>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Ponto de Venda</a:t>
              </a:r>
            </a:p>
          </p:txBody>
        </p:sp>
        <p:pic>
          <p:nvPicPr>
            <p:cNvPr id="46" name="Imagem 45">
              <a:extLst>
                <a:ext uri="{FF2B5EF4-FFF2-40B4-BE49-F238E27FC236}">
                  <a16:creationId xmlns:a16="http://schemas.microsoft.com/office/drawing/2014/main" id="{2DB1B55D-0ED0-4498-B623-E0B53B735BC0}"/>
                </a:ext>
              </a:extLst>
            </p:cNvPr>
            <p:cNvPicPr>
              <a:picLocks noChangeAspect="1"/>
            </p:cNvPicPr>
            <p:nvPr/>
          </p:nvPicPr>
          <p:blipFill>
            <a:blip r:embed="rId10"/>
            <a:stretch>
              <a:fillRect/>
            </a:stretch>
          </p:blipFill>
          <p:spPr>
            <a:xfrm>
              <a:off x="3199843" y="5693928"/>
              <a:ext cx="583583" cy="357118"/>
            </a:xfrm>
            <a:prstGeom prst="rect">
              <a:avLst/>
            </a:prstGeom>
          </p:spPr>
        </p:pic>
        <p:grpSp>
          <p:nvGrpSpPr>
            <p:cNvPr id="47" name="Agrupar 46">
              <a:extLst>
                <a:ext uri="{FF2B5EF4-FFF2-40B4-BE49-F238E27FC236}">
                  <a16:creationId xmlns:a16="http://schemas.microsoft.com/office/drawing/2014/main" id="{BFE367E3-0C95-4EF7-8596-53833BADEDF4}"/>
                </a:ext>
              </a:extLst>
            </p:cNvPr>
            <p:cNvGrpSpPr/>
            <p:nvPr/>
          </p:nvGrpSpPr>
          <p:grpSpPr>
            <a:xfrm>
              <a:off x="845759" y="2551451"/>
              <a:ext cx="3817828" cy="2543739"/>
              <a:chOff x="845759" y="2551451"/>
              <a:chExt cx="3817828" cy="2543739"/>
            </a:xfrm>
          </p:grpSpPr>
          <p:pic>
            <p:nvPicPr>
              <p:cNvPr id="48" name="Imagem 47">
                <a:extLst>
                  <a:ext uri="{FF2B5EF4-FFF2-40B4-BE49-F238E27FC236}">
                    <a16:creationId xmlns:a16="http://schemas.microsoft.com/office/drawing/2014/main" id="{D8DAE375-790A-4D03-BBEF-AAA8E7BE216D}"/>
                  </a:ext>
                </a:extLst>
              </p:cNvPr>
              <p:cNvPicPr>
                <a:picLocks noChangeAspect="1"/>
              </p:cNvPicPr>
              <p:nvPr/>
            </p:nvPicPr>
            <p:blipFill>
              <a:blip r:embed="rId11"/>
              <a:stretch>
                <a:fillRect/>
              </a:stretch>
            </p:blipFill>
            <p:spPr>
              <a:xfrm>
                <a:off x="845759" y="2551451"/>
                <a:ext cx="3817828" cy="2543739"/>
              </a:xfrm>
              <a:prstGeom prst="rect">
                <a:avLst/>
              </a:prstGeom>
            </p:spPr>
          </p:pic>
          <p:sp>
            <p:nvSpPr>
              <p:cNvPr id="49" name="CaixaDeTexto 48">
                <a:extLst>
                  <a:ext uri="{FF2B5EF4-FFF2-40B4-BE49-F238E27FC236}">
                    <a16:creationId xmlns:a16="http://schemas.microsoft.com/office/drawing/2014/main" id="{81D6E702-19BA-4A1C-BE7B-4EDF66242379}"/>
                  </a:ext>
                </a:extLst>
              </p:cNvPr>
              <p:cNvSpPr txBox="1"/>
              <p:nvPr/>
            </p:nvSpPr>
            <p:spPr>
              <a:xfrm>
                <a:off x="4076759" y="4783751"/>
                <a:ext cx="586828" cy="307777"/>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b="1"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PDV</a:t>
                </a:r>
              </a:p>
            </p:txBody>
          </p:sp>
        </p:grpSp>
      </p:grpSp>
      <p:cxnSp>
        <p:nvCxnSpPr>
          <p:cNvPr id="51" name="Conector: Angulado 50">
            <a:extLst>
              <a:ext uri="{FF2B5EF4-FFF2-40B4-BE49-F238E27FC236}">
                <a16:creationId xmlns:a16="http://schemas.microsoft.com/office/drawing/2014/main" id="{A95DAE43-5497-4A98-A12F-E445E218EFA5}"/>
              </a:ext>
            </a:extLst>
          </p:cNvPr>
          <p:cNvCxnSpPr>
            <a:cxnSpLocks/>
            <a:stCxn id="20" idx="2"/>
            <a:endCxn id="29" idx="2"/>
          </p:cNvCxnSpPr>
          <p:nvPr/>
        </p:nvCxnSpPr>
        <p:spPr>
          <a:xfrm rot="5400000">
            <a:off x="5808939" y="2023727"/>
            <a:ext cx="695672" cy="6878059"/>
          </a:xfrm>
          <a:prstGeom prst="bentConnector3">
            <a:avLst>
              <a:gd name="adj1" fmla="val 132860"/>
            </a:avLst>
          </a:prstGeom>
          <a:ln w="57150">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pic>
        <p:nvPicPr>
          <p:cNvPr id="3" name="Imagem 2">
            <a:extLst>
              <a:ext uri="{FF2B5EF4-FFF2-40B4-BE49-F238E27FC236}">
                <a16:creationId xmlns:a16="http://schemas.microsoft.com/office/drawing/2014/main" id="{D9CEB841-F0CE-46C2-5340-87DD3BB32BE2}"/>
              </a:ext>
            </a:extLst>
          </p:cNvPr>
          <p:cNvPicPr>
            <a:picLocks noChangeAspect="1"/>
          </p:cNvPicPr>
          <p:nvPr/>
        </p:nvPicPr>
        <p:blipFill>
          <a:blip r:embed="rId12"/>
          <a:stretch>
            <a:fillRect/>
          </a:stretch>
        </p:blipFill>
        <p:spPr>
          <a:xfrm>
            <a:off x="5785873" y="1322366"/>
            <a:ext cx="741804" cy="741804"/>
          </a:xfrm>
          <a:prstGeom prst="ellipse">
            <a:avLst/>
          </a:prstGeom>
          <a:ln>
            <a:noFill/>
          </a:ln>
          <a:effectLst>
            <a:softEdge rad="112500"/>
          </a:effectLst>
        </p:spPr>
      </p:pic>
      <p:pic>
        <p:nvPicPr>
          <p:cNvPr id="4" name="Imagem 3">
            <a:extLst>
              <a:ext uri="{FF2B5EF4-FFF2-40B4-BE49-F238E27FC236}">
                <a16:creationId xmlns:a16="http://schemas.microsoft.com/office/drawing/2014/main" id="{4595E3EF-DA50-6851-9817-03B9CA9F8BFF}"/>
              </a:ext>
            </a:extLst>
          </p:cNvPr>
          <p:cNvPicPr>
            <a:picLocks noChangeAspect="1"/>
          </p:cNvPicPr>
          <p:nvPr/>
        </p:nvPicPr>
        <p:blipFill>
          <a:blip r:embed="rId12"/>
          <a:stretch>
            <a:fillRect/>
          </a:stretch>
        </p:blipFill>
        <p:spPr>
          <a:xfrm>
            <a:off x="5724828" y="5657254"/>
            <a:ext cx="741804" cy="741804"/>
          </a:xfrm>
          <a:prstGeom prst="ellipse">
            <a:avLst/>
          </a:prstGeom>
          <a:ln>
            <a:noFill/>
          </a:ln>
          <a:effectLst>
            <a:softEdge rad="112500"/>
          </a:effectLst>
        </p:spPr>
      </p:pic>
    </p:spTree>
    <p:extLst>
      <p:ext uri="{BB962C8B-B14F-4D97-AF65-F5344CB8AC3E}">
        <p14:creationId xmlns:p14="http://schemas.microsoft.com/office/powerpoint/2010/main" val="2885849709"/>
      </p:ext>
    </p:extLst>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4802</TotalTime>
  <Words>1858</Words>
  <Application>Microsoft Office PowerPoint</Application>
  <PresentationFormat>Widescreen</PresentationFormat>
  <Paragraphs>299</Paragraphs>
  <Slides>28</Slides>
  <Notes>28</Notes>
  <HiddenSlides>0</HiddenSlides>
  <MMClips>0</MMClips>
  <ScaleCrop>false</ScaleCrop>
  <HeadingPairs>
    <vt:vector size="6" baseType="variant">
      <vt:variant>
        <vt:lpstr>Fontes usadas</vt:lpstr>
      </vt:variant>
      <vt:variant>
        <vt:i4>4</vt:i4>
      </vt:variant>
      <vt:variant>
        <vt:lpstr>Tema</vt:lpstr>
      </vt:variant>
      <vt:variant>
        <vt:i4>4</vt:i4>
      </vt:variant>
      <vt:variant>
        <vt:lpstr>Títulos de slides</vt:lpstr>
      </vt:variant>
      <vt:variant>
        <vt:i4>28</vt:i4>
      </vt:variant>
    </vt:vector>
  </HeadingPairs>
  <TitlesOfParts>
    <vt:vector size="36" baseType="lpstr">
      <vt:lpstr>Arial</vt:lpstr>
      <vt:lpstr>Calibri</vt:lpstr>
      <vt:lpstr>Times New Roman</vt:lpstr>
      <vt:lpstr>Wingdings</vt:lpstr>
      <vt:lpstr>Office Theme</vt:lpstr>
      <vt:lpstr>Office Theme</vt:lpstr>
      <vt:lpstr>Office Theme</vt:lpstr>
      <vt:lpstr>Office Theme</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Apresentação do PowerPoint</dc:title>
  <dc:creator>Rachel Mota Lima</dc:creator>
  <cp:lastModifiedBy>WANDERSON AUGUSTO DE SOUZA PEREIRA</cp:lastModifiedBy>
  <cp:revision>516</cp:revision>
  <dcterms:created xsi:type="dcterms:W3CDTF">2023-06-15T10:50:52Z</dcterms:created>
  <dcterms:modified xsi:type="dcterms:W3CDTF">2026-07-08T16:34:16Z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PresentationFormat">
    <vt:lpwstr>Widescreen</vt:lpwstr>
  </property>
  <property fmtid="{D5CDD505-2E9C-101B-9397-08002B2CF9AE}" pid="3" name="Slides">
    <vt:i4>5</vt:i4>
  </property>
</Properties>
</file>