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F0F0"/>
    <a:srgbClr val="EEEEEE"/>
    <a:srgbClr val="EBEBEB"/>
    <a:srgbClr val="E5E5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C73F8-F840-4DDB-A05E-D4CF30FD056F}" type="datetimeFigureOut">
              <a:rPr lang="pt-BR" smtClean="0"/>
              <a:t>04/11/2020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ACBD8-7E2F-4D15-AA56-BD5054C4FD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626876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C73F8-F840-4DDB-A05E-D4CF30FD056F}" type="datetimeFigureOut">
              <a:rPr lang="pt-BR" smtClean="0"/>
              <a:t>04/11/2020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ACBD8-7E2F-4D15-AA56-BD5054C4FD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260526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C73F8-F840-4DDB-A05E-D4CF30FD056F}" type="datetimeFigureOut">
              <a:rPr lang="pt-BR" smtClean="0"/>
              <a:t>04/11/2020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ACBD8-7E2F-4D15-AA56-BD5054C4FD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820785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C73F8-F840-4DDB-A05E-D4CF30FD056F}" type="datetimeFigureOut">
              <a:rPr lang="pt-BR" smtClean="0"/>
              <a:t>04/11/2020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ACBD8-7E2F-4D15-AA56-BD5054C4FD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84202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C73F8-F840-4DDB-A05E-D4CF30FD056F}" type="datetimeFigureOut">
              <a:rPr lang="pt-BR" smtClean="0"/>
              <a:t>04/11/2020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ACBD8-7E2F-4D15-AA56-BD5054C4FD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923563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C73F8-F840-4DDB-A05E-D4CF30FD056F}" type="datetimeFigureOut">
              <a:rPr lang="pt-BR" smtClean="0"/>
              <a:t>04/11/2020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ACBD8-7E2F-4D15-AA56-BD5054C4FD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79206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C73F8-F840-4DDB-A05E-D4CF30FD056F}" type="datetimeFigureOut">
              <a:rPr lang="pt-BR" smtClean="0"/>
              <a:t>04/11/2020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ACBD8-7E2F-4D15-AA56-BD5054C4FD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50166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C73F8-F840-4DDB-A05E-D4CF30FD056F}" type="datetimeFigureOut">
              <a:rPr lang="pt-BR" smtClean="0"/>
              <a:t>04/11/2020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ACBD8-7E2F-4D15-AA56-BD5054C4FD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45000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C73F8-F840-4DDB-A05E-D4CF30FD056F}" type="datetimeFigureOut">
              <a:rPr lang="pt-BR" smtClean="0"/>
              <a:t>04/11/2020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ACBD8-7E2F-4D15-AA56-BD5054C4FD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20626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C73F8-F840-4DDB-A05E-D4CF30FD056F}" type="datetimeFigureOut">
              <a:rPr lang="pt-BR" smtClean="0"/>
              <a:t>04/11/2020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ACBD8-7E2F-4D15-AA56-BD5054C4FD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73725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C73F8-F840-4DDB-A05E-D4CF30FD056F}" type="datetimeFigureOut">
              <a:rPr lang="pt-BR" smtClean="0"/>
              <a:t>04/11/2020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ACBD8-7E2F-4D15-AA56-BD5054C4FD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430722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4C73F8-F840-4DDB-A05E-D4CF30FD056F}" type="datetimeFigureOut">
              <a:rPr lang="pt-BR" smtClean="0"/>
              <a:t>04/11/2020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FACBD8-7E2F-4D15-AA56-BD5054C4FD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76472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3.jpg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4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18" Type="http://schemas.openxmlformats.org/officeDocument/2006/relationships/image" Target="../media/image34.png"/><Relationship Id="rId3" Type="http://schemas.openxmlformats.org/officeDocument/2006/relationships/image" Target="../media/image19.jpeg"/><Relationship Id="rId21" Type="http://schemas.openxmlformats.org/officeDocument/2006/relationships/image" Target="../media/image37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17" Type="http://schemas.openxmlformats.org/officeDocument/2006/relationships/image" Target="../media/image33.png"/><Relationship Id="rId2" Type="http://schemas.openxmlformats.org/officeDocument/2006/relationships/image" Target="../media/image3.jpg"/><Relationship Id="rId16" Type="http://schemas.openxmlformats.org/officeDocument/2006/relationships/image" Target="../media/image32.png"/><Relationship Id="rId20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24" Type="http://schemas.openxmlformats.org/officeDocument/2006/relationships/image" Target="../media/image40.png"/><Relationship Id="rId5" Type="http://schemas.openxmlformats.org/officeDocument/2006/relationships/image" Target="../media/image21.png"/><Relationship Id="rId15" Type="http://schemas.openxmlformats.org/officeDocument/2006/relationships/image" Target="../media/image31.png"/><Relationship Id="rId23" Type="http://schemas.openxmlformats.org/officeDocument/2006/relationships/image" Target="../media/image39.png"/><Relationship Id="rId10" Type="http://schemas.openxmlformats.org/officeDocument/2006/relationships/image" Target="../media/image26.png"/><Relationship Id="rId19" Type="http://schemas.openxmlformats.org/officeDocument/2006/relationships/image" Target="../media/image35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Relationship Id="rId22" Type="http://schemas.openxmlformats.org/officeDocument/2006/relationships/image" Target="../media/image3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48.png"/><Relationship Id="rId3" Type="http://schemas.openxmlformats.org/officeDocument/2006/relationships/image" Target="../media/image41.png"/><Relationship Id="rId7" Type="http://schemas.openxmlformats.org/officeDocument/2006/relationships/image" Target="../media/image44.png"/><Relationship Id="rId12" Type="http://schemas.openxmlformats.org/officeDocument/2006/relationships/image" Target="../media/image47.png"/><Relationship Id="rId2" Type="http://schemas.openxmlformats.org/officeDocument/2006/relationships/image" Target="../media/image3.jpg"/><Relationship Id="rId16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11" Type="http://schemas.openxmlformats.org/officeDocument/2006/relationships/image" Target="../media/image36.png"/><Relationship Id="rId5" Type="http://schemas.openxmlformats.org/officeDocument/2006/relationships/image" Target="../media/image42.png"/><Relationship Id="rId15" Type="http://schemas.openxmlformats.org/officeDocument/2006/relationships/image" Target="../media/image50.png"/><Relationship Id="rId10" Type="http://schemas.openxmlformats.org/officeDocument/2006/relationships/image" Target="../media/image35.png"/><Relationship Id="rId4" Type="http://schemas.openxmlformats.org/officeDocument/2006/relationships/image" Target="../media/image19.jpeg"/><Relationship Id="rId9" Type="http://schemas.openxmlformats.org/officeDocument/2006/relationships/image" Target="../media/image46.png"/><Relationship Id="rId14" Type="http://schemas.openxmlformats.org/officeDocument/2006/relationships/image" Target="../media/image4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Relationship Id="rId9" Type="http://schemas.openxmlformats.org/officeDocument/2006/relationships/image" Target="../media/image5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13" Type="http://schemas.openxmlformats.org/officeDocument/2006/relationships/image" Target="../media/image69.png"/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12" Type="http://schemas.openxmlformats.org/officeDocument/2006/relationships/image" Target="../media/image6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11" Type="http://schemas.openxmlformats.org/officeDocument/2006/relationships/image" Target="../media/image67.png"/><Relationship Id="rId5" Type="http://schemas.openxmlformats.org/officeDocument/2006/relationships/image" Target="../media/image61.png"/><Relationship Id="rId10" Type="http://schemas.openxmlformats.org/officeDocument/2006/relationships/image" Target="../media/image66.png"/><Relationship Id="rId4" Type="http://schemas.openxmlformats.org/officeDocument/2006/relationships/image" Target="../media/image60.png"/><Relationship Id="rId9" Type="http://schemas.openxmlformats.org/officeDocument/2006/relationships/image" Target="../media/image65.png"/><Relationship Id="rId14" Type="http://schemas.openxmlformats.org/officeDocument/2006/relationships/image" Target="../media/image7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71.png"/><Relationship Id="rId7" Type="http://schemas.openxmlformats.org/officeDocument/2006/relationships/image" Target="../media/image75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7" Type="http://schemas.openxmlformats.org/officeDocument/2006/relationships/image" Target="../media/image81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86553084-BB8D-4001-A7EF-919026C543E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21"/>
          <a:stretch/>
        </p:blipFill>
        <p:spPr>
          <a:xfrm>
            <a:off x="10706599" y="5754151"/>
            <a:ext cx="1176247" cy="780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3343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" name="Espaço Reservado para Conteúdo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47F45EE2-25DD-4CAC-9F84-E8666828481E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25000"/>
          </a:blip>
          <a:stretch>
            <a:fillRect/>
          </a:stretch>
        </p:blipFill>
        <p:spPr>
          <a:xfrm>
            <a:off x="261323" y="230188"/>
            <a:ext cx="2901948" cy="969348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1BCB59E0-7E32-4E00-8C56-62AE2562B32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75595"/>
          <a:stretch/>
        </p:blipFill>
        <p:spPr>
          <a:xfrm>
            <a:off x="869345" y="1024745"/>
            <a:ext cx="2471982" cy="4588067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3CCC9940-DEB5-40F4-8D4A-74AB8CBACDF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291" r="40312"/>
          <a:stretch/>
        </p:blipFill>
        <p:spPr>
          <a:xfrm>
            <a:off x="3603510" y="1588896"/>
            <a:ext cx="3484144" cy="4588067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15C8A896-2287-4B86-962E-7584FC2B494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0470"/>
          <a:stretch/>
        </p:blipFill>
        <p:spPr>
          <a:xfrm>
            <a:off x="7349837" y="1459231"/>
            <a:ext cx="4003963" cy="4588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007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BF713F4E-77AB-406B-A7C3-A0E60B1FFF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704" y="5777625"/>
            <a:ext cx="969348" cy="682811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56A8F0C9-38B7-4121-B873-DDDCF16E6A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4849" y="938910"/>
            <a:ext cx="9342302" cy="3729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679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" name="Espaço Reservado para Conteúdo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D700DD65-65FC-4A31-BB07-A1A949BE9AB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0234" t="89782" b="833"/>
          <a:stretch/>
        </p:blipFill>
        <p:spPr>
          <a:xfrm>
            <a:off x="1102864" y="1843756"/>
            <a:ext cx="1832793" cy="448027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54406A7F-A2B8-4A5F-9C9C-0D4F49B5C6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2864" y="2138705"/>
            <a:ext cx="1804572" cy="536494"/>
          </a:xfrm>
          <a:prstGeom prst="rect">
            <a:avLst/>
          </a:prstGeom>
        </p:spPr>
      </p:pic>
      <p:cxnSp>
        <p:nvCxnSpPr>
          <p:cNvPr id="8" name="Conector de Seta Reta 7">
            <a:extLst>
              <a:ext uri="{FF2B5EF4-FFF2-40B4-BE49-F238E27FC236}">
                <a16:creationId xmlns:a16="http://schemas.microsoft.com/office/drawing/2014/main" id="{BFDBFE1B-1F86-4143-844D-ECBE7E17B277}"/>
              </a:ext>
            </a:extLst>
          </p:cNvPr>
          <p:cNvCxnSpPr>
            <a:cxnSpLocks/>
          </p:cNvCxnSpPr>
          <p:nvPr/>
        </p:nvCxnSpPr>
        <p:spPr>
          <a:xfrm>
            <a:off x="5633394" y="3145755"/>
            <a:ext cx="427392" cy="0"/>
          </a:xfrm>
          <a:prstGeom prst="straightConnector1">
            <a:avLst/>
          </a:prstGeom>
          <a:ln w="28575">
            <a:solidFill>
              <a:srgbClr val="92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m 8">
            <a:extLst>
              <a:ext uri="{FF2B5EF4-FFF2-40B4-BE49-F238E27FC236}">
                <a16:creationId xmlns:a16="http://schemas.microsoft.com/office/drawing/2014/main" id="{18AE7926-30FA-4430-8077-AC6F5892FB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76127" y="2188950"/>
            <a:ext cx="1853345" cy="536494"/>
          </a:xfrm>
          <a:prstGeom prst="rect">
            <a:avLst/>
          </a:prstGeom>
        </p:spPr>
      </p:pic>
      <p:cxnSp>
        <p:nvCxnSpPr>
          <p:cNvPr id="10" name="Conector reto 9">
            <a:extLst>
              <a:ext uri="{FF2B5EF4-FFF2-40B4-BE49-F238E27FC236}">
                <a16:creationId xmlns:a16="http://schemas.microsoft.com/office/drawing/2014/main" id="{4CCEE2CD-6EA1-46B0-9472-5E5ECD0BFA2C}"/>
              </a:ext>
            </a:extLst>
          </p:cNvPr>
          <p:cNvCxnSpPr>
            <a:cxnSpLocks/>
          </p:cNvCxnSpPr>
          <p:nvPr/>
        </p:nvCxnSpPr>
        <p:spPr>
          <a:xfrm>
            <a:off x="7335693" y="3129746"/>
            <a:ext cx="742125" cy="0"/>
          </a:xfrm>
          <a:prstGeom prst="line">
            <a:avLst/>
          </a:prstGeom>
          <a:ln w="28575">
            <a:solidFill>
              <a:srgbClr val="9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ctor reto 10">
            <a:extLst>
              <a:ext uri="{FF2B5EF4-FFF2-40B4-BE49-F238E27FC236}">
                <a16:creationId xmlns:a16="http://schemas.microsoft.com/office/drawing/2014/main" id="{36AF59C5-7E87-427F-A6EA-EEC38FB85C9B}"/>
              </a:ext>
            </a:extLst>
          </p:cNvPr>
          <p:cNvCxnSpPr>
            <a:cxnSpLocks/>
          </p:cNvCxnSpPr>
          <p:nvPr/>
        </p:nvCxnSpPr>
        <p:spPr>
          <a:xfrm flipV="1">
            <a:off x="8077819" y="2500268"/>
            <a:ext cx="0" cy="1258956"/>
          </a:xfrm>
          <a:prstGeom prst="line">
            <a:avLst/>
          </a:prstGeom>
          <a:ln w="28575">
            <a:solidFill>
              <a:srgbClr val="9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ector reto 11">
            <a:extLst>
              <a:ext uri="{FF2B5EF4-FFF2-40B4-BE49-F238E27FC236}">
                <a16:creationId xmlns:a16="http://schemas.microsoft.com/office/drawing/2014/main" id="{DCF47858-4394-4A3E-B53F-BF738CE8371E}"/>
              </a:ext>
            </a:extLst>
          </p:cNvPr>
          <p:cNvCxnSpPr>
            <a:cxnSpLocks/>
          </p:cNvCxnSpPr>
          <p:nvPr/>
        </p:nvCxnSpPr>
        <p:spPr>
          <a:xfrm>
            <a:off x="8064566" y="2500268"/>
            <a:ext cx="742125" cy="0"/>
          </a:xfrm>
          <a:prstGeom prst="line">
            <a:avLst/>
          </a:prstGeom>
          <a:ln w="28575">
            <a:solidFill>
              <a:srgbClr val="9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 reto 12">
            <a:extLst>
              <a:ext uri="{FF2B5EF4-FFF2-40B4-BE49-F238E27FC236}">
                <a16:creationId xmlns:a16="http://schemas.microsoft.com/office/drawing/2014/main" id="{F940EC2A-5662-482D-AFD4-A614C02C555B}"/>
              </a:ext>
            </a:extLst>
          </p:cNvPr>
          <p:cNvCxnSpPr>
            <a:cxnSpLocks/>
          </p:cNvCxnSpPr>
          <p:nvPr/>
        </p:nvCxnSpPr>
        <p:spPr>
          <a:xfrm>
            <a:off x="8091070" y="3752599"/>
            <a:ext cx="742125" cy="0"/>
          </a:xfrm>
          <a:prstGeom prst="line">
            <a:avLst/>
          </a:prstGeom>
          <a:ln w="28575">
            <a:solidFill>
              <a:srgbClr val="9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to 13">
            <a:extLst>
              <a:ext uri="{FF2B5EF4-FFF2-40B4-BE49-F238E27FC236}">
                <a16:creationId xmlns:a16="http://schemas.microsoft.com/office/drawing/2014/main" id="{83110CBF-0CE4-4EBC-BD31-0CDBC56071CD}"/>
              </a:ext>
            </a:extLst>
          </p:cNvPr>
          <p:cNvCxnSpPr>
            <a:cxnSpLocks/>
          </p:cNvCxnSpPr>
          <p:nvPr/>
        </p:nvCxnSpPr>
        <p:spPr>
          <a:xfrm>
            <a:off x="8064566" y="3129746"/>
            <a:ext cx="742125" cy="0"/>
          </a:xfrm>
          <a:prstGeom prst="line">
            <a:avLst/>
          </a:prstGeom>
          <a:ln w="28575">
            <a:solidFill>
              <a:srgbClr val="9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ctor de Seta Reta 14">
            <a:extLst>
              <a:ext uri="{FF2B5EF4-FFF2-40B4-BE49-F238E27FC236}">
                <a16:creationId xmlns:a16="http://schemas.microsoft.com/office/drawing/2014/main" id="{9D4E3E9C-7EA6-4467-BA56-44D5C0E9359C}"/>
              </a:ext>
            </a:extLst>
          </p:cNvPr>
          <p:cNvCxnSpPr>
            <a:cxnSpLocks/>
          </p:cNvCxnSpPr>
          <p:nvPr/>
        </p:nvCxnSpPr>
        <p:spPr>
          <a:xfrm flipV="1">
            <a:off x="6978489" y="1987393"/>
            <a:ext cx="0" cy="821910"/>
          </a:xfrm>
          <a:prstGeom prst="straightConnector1">
            <a:avLst/>
          </a:prstGeom>
          <a:ln w="28575">
            <a:solidFill>
              <a:srgbClr val="92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ector de Seta Reta 15">
            <a:extLst>
              <a:ext uri="{FF2B5EF4-FFF2-40B4-BE49-F238E27FC236}">
                <a16:creationId xmlns:a16="http://schemas.microsoft.com/office/drawing/2014/main" id="{9F65571B-A6A7-4AE5-B89B-66C08DCAB9AF}"/>
              </a:ext>
            </a:extLst>
          </p:cNvPr>
          <p:cNvCxnSpPr>
            <a:cxnSpLocks/>
          </p:cNvCxnSpPr>
          <p:nvPr/>
        </p:nvCxnSpPr>
        <p:spPr>
          <a:xfrm>
            <a:off x="9705113" y="1570432"/>
            <a:ext cx="0" cy="544971"/>
          </a:xfrm>
          <a:prstGeom prst="straightConnector1">
            <a:avLst/>
          </a:prstGeom>
          <a:ln w="28575">
            <a:solidFill>
              <a:srgbClr val="92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ector reto 16">
            <a:extLst>
              <a:ext uri="{FF2B5EF4-FFF2-40B4-BE49-F238E27FC236}">
                <a16:creationId xmlns:a16="http://schemas.microsoft.com/office/drawing/2014/main" id="{9FF031EE-AC02-42A6-8DFB-09C815ECD127}"/>
              </a:ext>
            </a:extLst>
          </p:cNvPr>
          <p:cNvCxnSpPr>
            <a:cxnSpLocks/>
          </p:cNvCxnSpPr>
          <p:nvPr/>
        </p:nvCxnSpPr>
        <p:spPr>
          <a:xfrm>
            <a:off x="4738871" y="1585992"/>
            <a:ext cx="1497500" cy="0"/>
          </a:xfrm>
          <a:prstGeom prst="line">
            <a:avLst/>
          </a:prstGeom>
          <a:ln w="28575">
            <a:solidFill>
              <a:srgbClr val="9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ctor reto 17">
            <a:extLst>
              <a:ext uri="{FF2B5EF4-FFF2-40B4-BE49-F238E27FC236}">
                <a16:creationId xmlns:a16="http://schemas.microsoft.com/office/drawing/2014/main" id="{64E1B189-842B-42CF-983C-DC7C29266274}"/>
              </a:ext>
            </a:extLst>
          </p:cNvPr>
          <p:cNvCxnSpPr>
            <a:cxnSpLocks/>
          </p:cNvCxnSpPr>
          <p:nvPr/>
        </p:nvCxnSpPr>
        <p:spPr>
          <a:xfrm>
            <a:off x="4745497" y="1585992"/>
            <a:ext cx="6639" cy="609476"/>
          </a:xfrm>
          <a:prstGeom prst="line">
            <a:avLst/>
          </a:prstGeom>
          <a:ln w="28575">
            <a:solidFill>
              <a:srgbClr val="9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ector reto 18">
            <a:extLst>
              <a:ext uri="{FF2B5EF4-FFF2-40B4-BE49-F238E27FC236}">
                <a16:creationId xmlns:a16="http://schemas.microsoft.com/office/drawing/2014/main" id="{6C512F7E-F7FD-4DAC-884B-E764A7E17B99}"/>
              </a:ext>
            </a:extLst>
          </p:cNvPr>
          <p:cNvCxnSpPr>
            <a:cxnSpLocks/>
          </p:cNvCxnSpPr>
          <p:nvPr/>
        </p:nvCxnSpPr>
        <p:spPr>
          <a:xfrm>
            <a:off x="7674225" y="1579155"/>
            <a:ext cx="2030888" cy="0"/>
          </a:xfrm>
          <a:prstGeom prst="line">
            <a:avLst/>
          </a:prstGeom>
          <a:ln w="28575">
            <a:solidFill>
              <a:srgbClr val="9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Imagem 19">
            <a:extLst>
              <a:ext uri="{FF2B5EF4-FFF2-40B4-BE49-F238E27FC236}">
                <a16:creationId xmlns:a16="http://schemas.microsoft.com/office/drawing/2014/main" id="{8521BC88-5EAA-4FDC-93F2-571EAEBD91A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16423" y="1341179"/>
            <a:ext cx="1524132" cy="542591"/>
          </a:xfrm>
          <a:prstGeom prst="rect">
            <a:avLst/>
          </a:prstGeom>
        </p:spPr>
      </p:pic>
      <p:pic>
        <p:nvPicPr>
          <p:cNvPr id="21" name="Imagem 20">
            <a:extLst>
              <a:ext uri="{FF2B5EF4-FFF2-40B4-BE49-F238E27FC236}">
                <a16:creationId xmlns:a16="http://schemas.microsoft.com/office/drawing/2014/main" id="{20C6C50D-F05F-4F1F-A759-C2CC7D6F72D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93822" y="2715557"/>
            <a:ext cx="2017951" cy="1115665"/>
          </a:xfrm>
          <a:prstGeom prst="rect">
            <a:avLst/>
          </a:prstGeom>
        </p:spPr>
      </p:pic>
      <p:pic>
        <p:nvPicPr>
          <p:cNvPr id="22" name="Imagem 21">
            <a:extLst>
              <a:ext uri="{FF2B5EF4-FFF2-40B4-BE49-F238E27FC236}">
                <a16:creationId xmlns:a16="http://schemas.microsoft.com/office/drawing/2014/main" id="{5810A019-AA4F-4890-9DD4-91A6C7BC90D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38270" y="3521861"/>
            <a:ext cx="2420322" cy="658425"/>
          </a:xfrm>
          <a:prstGeom prst="rect">
            <a:avLst/>
          </a:prstGeom>
        </p:spPr>
      </p:pic>
      <p:pic>
        <p:nvPicPr>
          <p:cNvPr id="23" name="Imagem 22">
            <a:extLst>
              <a:ext uri="{FF2B5EF4-FFF2-40B4-BE49-F238E27FC236}">
                <a16:creationId xmlns:a16="http://schemas.microsoft.com/office/drawing/2014/main" id="{FBF1E05B-F23C-4649-AB0C-3806D77CF30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55262" y="2809303"/>
            <a:ext cx="1780186" cy="658425"/>
          </a:xfrm>
          <a:prstGeom prst="rect">
            <a:avLst/>
          </a:prstGeom>
        </p:spPr>
      </p:pic>
      <p:pic>
        <p:nvPicPr>
          <p:cNvPr id="24" name="Imagem 23">
            <a:extLst>
              <a:ext uri="{FF2B5EF4-FFF2-40B4-BE49-F238E27FC236}">
                <a16:creationId xmlns:a16="http://schemas.microsoft.com/office/drawing/2014/main" id="{43861E50-A9EC-4757-A102-9060E7D0589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374852" y="2228176"/>
            <a:ext cx="2347163" cy="658425"/>
          </a:xfrm>
          <a:prstGeom prst="rect">
            <a:avLst/>
          </a:prstGeom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5075CE3B-02C9-4F5B-AE14-34E30F6E5D3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374850" y="2877196"/>
            <a:ext cx="2347163" cy="658425"/>
          </a:xfrm>
          <a:prstGeom prst="rect">
            <a:avLst/>
          </a:prstGeom>
        </p:spPr>
      </p:pic>
      <p:cxnSp>
        <p:nvCxnSpPr>
          <p:cNvPr id="26" name="Conector de Seta Reta 25">
            <a:extLst>
              <a:ext uri="{FF2B5EF4-FFF2-40B4-BE49-F238E27FC236}">
                <a16:creationId xmlns:a16="http://schemas.microsoft.com/office/drawing/2014/main" id="{364D30CE-61C5-4F64-BDC6-05F5B6BB89D1}"/>
              </a:ext>
            </a:extLst>
          </p:cNvPr>
          <p:cNvCxnSpPr>
            <a:cxnSpLocks/>
          </p:cNvCxnSpPr>
          <p:nvPr/>
        </p:nvCxnSpPr>
        <p:spPr>
          <a:xfrm>
            <a:off x="4738871" y="3590260"/>
            <a:ext cx="0" cy="676076"/>
          </a:xfrm>
          <a:prstGeom prst="straightConnector1">
            <a:avLst/>
          </a:prstGeom>
          <a:ln w="28575">
            <a:solidFill>
              <a:srgbClr val="92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ector de Seta Reta 26">
            <a:extLst>
              <a:ext uri="{FF2B5EF4-FFF2-40B4-BE49-F238E27FC236}">
                <a16:creationId xmlns:a16="http://schemas.microsoft.com/office/drawing/2014/main" id="{3B57B115-7EEF-4BFC-B985-CEB2982867C5}"/>
              </a:ext>
            </a:extLst>
          </p:cNvPr>
          <p:cNvCxnSpPr>
            <a:cxnSpLocks/>
          </p:cNvCxnSpPr>
          <p:nvPr/>
        </p:nvCxnSpPr>
        <p:spPr>
          <a:xfrm flipV="1">
            <a:off x="9662055" y="4143872"/>
            <a:ext cx="6625" cy="722627"/>
          </a:xfrm>
          <a:prstGeom prst="straightConnector1">
            <a:avLst/>
          </a:prstGeom>
          <a:ln w="28575">
            <a:solidFill>
              <a:srgbClr val="92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ector reto 27">
            <a:extLst>
              <a:ext uri="{FF2B5EF4-FFF2-40B4-BE49-F238E27FC236}">
                <a16:creationId xmlns:a16="http://schemas.microsoft.com/office/drawing/2014/main" id="{34A9A408-EAA8-4E84-A990-D3FA7CFBB198}"/>
              </a:ext>
            </a:extLst>
          </p:cNvPr>
          <p:cNvCxnSpPr>
            <a:cxnSpLocks/>
          </p:cNvCxnSpPr>
          <p:nvPr/>
        </p:nvCxnSpPr>
        <p:spPr>
          <a:xfrm flipV="1">
            <a:off x="5633394" y="4853247"/>
            <a:ext cx="4041913" cy="15812"/>
          </a:xfrm>
          <a:prstGeom prst="line">
            <a:avLst/>
          </a:prstGeom>
          <a:ln w="28575">
            <a:solidFill>
              <a:srgbClr val="9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Imagem 28">
            <a:extLst>
              <a:ext uri="{FF2B5EF4-FFF2-40B4-BE49-F238E27FC236}">
                <a16:creationId xmlns:a16="http://schemas.microsoft.com/office/drawing/2014/main" id="{9F07D777-0E37-4714-B1EF-210DA8ECD94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793822" y="4323053"/>
            <a:ext cx="2024047" cy="1091279"/>
          </a:xfrm>
          <a:prstGeom prst="rect">
            <a:avLst/>
          </a:prstGeom>
        </p:spPr>
      </p:pic>
      <p:pic>
        <p:nvPicPr>
          <p:cNvPr id="30" name="Imagem 29">
            <a:extLst>
              <a:ext uri="{FF2B5EF4-FFF2-40B4-BE49-F238E27FC236}">
                <a16:creationId xmlns:a16="http://schemas.microsoft.com/office/drawing/2014/main" id="{3F84291C-3A0A-4CC3-A481-88B10246FB2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526117" y="4367922"/>
            <a:ext cx="2091109" cy="646232"/>
          </a:xfrm>
          <a:prstGeom prst="rect">
            <a:avLst/>
          </a:prstGeom>
        </p:spPr>
      </p:pic>
      <p:pic>
        <p:nvPicPr>
          <p:cNvPr id="31" name="Imagem 30">
            <a:extLst>
              <a:ext uri="{FF2B5EF4-FFF2-40B4-BE49-F238E27FC236}">
                <a16:creationId xmlns:a16="http://schemas.microsoft.com/office/drawing/2014/main" id="{AEC14290-5174-4507-A1A7-D957857FAC0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055262" y="4842519"/>
            <a:ext cx="3005588" cy="841321"/>
          </a:xfrm>
          <a:prstGeom prst="rect">
            <a:avLst/>
          </a:prstGeom>
        </p:spPr>
      </p:pic>
      <p:sp>
        <p:nvSpPr>
          <p:cNvPr id="32" name="Retângulo 31">
            <a:extLst>
              <a:ext uri="{FF2B5EF4-FFF2-40B4-BE49-F238E27FC236}">
                <a16:creationId xmlns:a16="http://schemas.microsoft.com/office/drawing/2014/main" id="{A2AFE69C-E77C-4681-A0D3-336AC6E9C807}"/>
              </a:ext>
            </a:extLst>
          </p:cNvPr>
          <p:cNvSpPr/>
          <p:nvPr/>
        </p:nvSpPr>
        <p:spPr>
          <a:xfrm>
            <a:off x="1651909" y="3206408"/>
            <a:ext cx="726481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000" b="1" dirty="0">
                <a:solidFill>
                  <a:srgbClr val="C00000"/>
                </a:solidFill>
                <a:latin typeface="Sketchtica" panose="02000603000000000000" pitchFamily="2" charset="0"/>
                <a:ea typeface="Sketchtica" panose="02000603000000000000" pitchFamily="2" charset="0"/>
              </a:rPr>
              <a:t>§ 1º </a:t>
            </a:r>
          </a:p>
          <a:p>
            <a:endParaRPr lang="pt-BR" sz="2000" b="1" dirty="0">
              <a:solidFill>
                <a:srgbClr val="C00000"/>
              </a:solidFill>
              <a:latin typeface="Sketchtica" panose="02000603000000000000" pitchFamily="2" charset="0"/>
              <a:ea typeface="Sketchtica" panose="02000603000000000000" pitchFamily="2" charset="0"/>
            </a:endParaRPr>
          </a:p>
          <a:p>
            <a:endParaRPr lang="pt-BR" sz="2000" b="1" dirty="0">
              <a:solidFill>
                <a:srgbClr val="C00000"/>
              </a:solidFill>
              <a:latin typeface="Sketchtica" panose="02000603000000000000" pitchFamily="2" charset="0"/>
              <a:ea typeface="Sketchtica" panose="02000603000000000000" pitchFamily="2" charset="0"/>
            </a:endParaRPr>
          </a:p>
          <a:p>
            <a:endParaRPr lang="pt-BR" sz="2000" b="1" dirty="0">
              <a:solidFill>
                <a:srgbClr val="C00000"/>
              </a:solidFill>
              <a:latin typeface="Sketchtica" panose="02000603000000000000" pitchFamily="2" charset="0"/>
              <a:ea typeface="Sketchtica" panose="02000603000000000000" pitchFamily="2" charset="0"/>
            </a:endParaRPr>
          </a:p>
          <a:p>
            <a:endParaRPr lang="pt-BR" sz="2000" b="1" dirty="0">
              <a:solidFill>
                <a:srgbClr val="C00000"/>
              </a:solidFill>
              <a:latin typeface="Sketchtica" panose="02000603000000000000" pitchFamily="2" charset="0"/>
              <a:ea typeface="Sketchtica" panose="02000603000000000000" pitchFamily="2" charset="0"/>
            </a:endParaRPr>
          </a:p>
          <a:p>
            <a:r>
              <a:rPr lang="pt-BR" sz="2000" b="1" dirty="0">
                <a:solidFill>
                  <a:srgbClr val="C00000"/>
                </a:solidFill>
                <a:latin typeface="Sketchtica" panose="02000603000000000000" pitchFamily="2" charset="0"/>
                <a:ea typeface="Sketchtica" panose="02000603000000000000" pitchFamily="2" charset="0"/>
              </a:rPr>
              <a:t>§ 2º </a:t>
            </a:r>
            <a:endParaRPr lang="pt-BR" sz="2000" dirty="0"/>
          </a:p>
        </p:txBody>
      </p:sp>
      <p:sp>
        <p:nvSpPr>
          <p:cNvPr id="33" name="Fluxograma: Conector 32">
            <a:extLst>
              <a:ext uri="{FF2B5EF4-FFF2-40B4-BE49-F238E27FC236}">
                <a16:creationId xmlns:a16="http://schemas.microsoft.com/office/drawing/2014/main" id="{97E0C663-DEC4-4CC7-90C9-44B3E28EF546}"/>
              </a:ext>
            </a:extLst>
          </p:cNvPr>
          <p:cNvSpPr/>
          <p:nvPr/>
        </p:nvSpPr>
        <p:spPr>
          <a:xfrm>
            <a:off x="1651907" y="3078607"/>
            <a:ext cx="651121" cy="651121"/>
          </a:xfrm>
          <a:prstGeom prst="flowChartConnector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4" name="Fluxograma: Conector 33">
            <a:extLst>
              <a:ext uri="{FF2B5EF4-FFF2-40B4-BE49-F238E27FC236}">
                <a16:creationId xmlns:a16="http://schemas.microsoft.com/office/drawing/2014/main" id="{4A2BE992-0E26-4E70-990D-64B7EA5C3B0E}"/>
              </a:ext>
            </a:extLst>
          </p:cNvPr>
          <p:cNvSpPr/>
          <p:nvPr/>
        </p:nvSpPr>
        <p:spPr>
          <a:xfrm>
            <a:off x="1644645" y="4607332"/>
            <a:ext cx="651121" cy="651121"/>
          </a:xfrm>
          <a:prstGeom prst="flowChartConnector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35" name="Conector reto 34">
            <a:extLst>
              <a:ext uri="{FF2B5EF4-FFF2-40B4-BE49-F238E27FC236}">
                <a16:creationId xmlns:a16="http://schemas.microsoft.com/office/drawing/2014/main" id="{0B60C160-F2B8-4C5F-8ED5-C4A57334004B}"/>
              </a:ext>
            </a:extLst>
          </p:cNvPr>
          <p:cNvCxnSpPr>
            <a:cxnSpLocks/>
            <a:endCxn id="33" idx="0"/>
          </p:cNvCxnSpPr>
          <p:nvPr/>
        </p:nvCxnSpPr>
        <p:spPr>
          <a:xfrm>
            <a:off x="1977467" y="2542640"/>
            <a:ext cx="1" cy="535967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ector reto 35">
            <a:extLst>
              <a:ext uri="{FF2B5EF4-FFF2-40B4-BE49-F238E27FC236}">
                <a16:creationId xmlns:a16="http://schemas.microsoft.com/office/drawing/2014/main" id="{42209273-9E90-4BDF-8226-BDFEE8CFB7E7}"/>
              </a:ext>
            </a:extLst>
          </p:cNvPr>
          <p:cNvCxnSpPr>
            <a:cxnSpLocks/>
          </p:cNvCxnSpPr>
          <p:nvPr/>
        </p:nvCxnSpPr>
        <p:spPr>
          <a:xfrm>
            <a:off x="1981789" y="3725802"/>
            <a:ext cx="3165" cy="88153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ector de Seta Reta 36">
            <a:extLst>
              <a:ext uri="{FF2B5EF4-FFF2-40B4-BE49-F238E27FC236}">
                <a16:creationId xmlns:a16="http://schemas.microsoft.com/office/drawing/2014/main" id="{ABFE1990-E16E-40C5-B65F-110E4DD888D6}"/>
              </a:ext>
            </a:extLst>
          </p:cNvPr>
          <p:cNvCxnSpPr>
            <a:cxnSpLocks/>
            <a:stCxn id="33" idx="6"/>
          </p:cNvCxnSpPr>
          <p:nvPr/>
        </p:nvCxnSpPr>
        <p:spPr>
          <a:xfrm flipV="1">
            <a:off x="2303028" y="3404167"/>
            <a:ext cx="1462130" cy="1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ector de Seta Reta 37">
            <a:extLst>
              <a:ext uri="{FF2B5EF4-FFF2-40B4-BE49-F238E27FC236}">
                <a16:creationId xmlns:a16="http://schemas.microsoft.com/office/drawing/2014/main" id="{E4B41731-B086-41FA-8DF7-AE6EFC217C8E}"/>
              </a:ext>
            </a:extLst>
          </p:cNvPr>
          <p:cNvCxnSpPr/>
          <p:nvPr/>
        </p:nvCxnSpPr>
        <p:spPr>
          <a:xfrm flipV="1">
            <a:off x="2303028" y="4932891"/>
            <a:ext cx="1462130" cy="1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Imagem 39">
            <a:extLst>
              <a:ext uri="{FF2B5EF4-FFF2-40B4-BE49-F238E27FC236}">
                <a16:creationId xmlns:a16="http://schemas.microsoft.com/office/drawing/2014/main" id="{866BBC18-773A-48B6-B349-275ECF24AB63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47704" y="5777625"/>
            <a:ext cx="969348" cy="682811"/>
          </a:xfrm>
          <a:prstGeom prst="rect">
            <a:avLst/>
          </a:prstGeom>
        </p:spPr>
      </p:pic>
      <p:pic>
        <p:nvPicPr>
          <p:cNvPr id="44" name="Imagem 43">
            <a:extLst>
              <a:ext uri="{FF2B5EF4-FFF2-40B4-BE49-F238E27FC236}">
                <a16:creationId xmlns:a16="http://schemas.microsoft.com/office/drawing/2014/main" id="{26FB21FE-3296-4528-9F8F-C811DEBA5974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59963" y="175741"/>
            <a:ext cx="4286129" cy="838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7793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563907"/>
            <a:ext cx="10515600" cy="1325563"/>
          </a:xfrm>
        </p:spPr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838200" y="2024407"/>
            <a:ext cx="10515600" cy="4351338"/>
          </a:xfrm>
        </p:spPr>
        <p:txBody>
          <a:bodyPr/>
          <a:lstStyle/>
          <a:p>
            <a:endParaRPr lang="pt-BR"/>
          </a:p>
        </p:txBody>
      </p:sp>
      <p:pic>
        <p:nvPicPr>
          <p:cNvPr id="4" name="Espaço Reservado para Conteúdo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5" name="Conector reto 4">
            <a:extLst>
              <a:ext uri="{FF2B5EF4-FFF2-40B4-BE49-F238E27FC236}">
                <a16:creationId xmlns:a16="http://schemas.microsoft.com/office/drawing/2014/main" id="{34DD7C76-8AD2-4A0B-94CF-0C89305285C8}"/>
              </a:ext>
            </a:extLst>
          </p:cNvPr>
          <p:cNvCxnSpPr>
            <a:cxnSpLocks/>
          </p:cNvCxnSpPr>
          <p:nvPr/>
        </p:nvCxnSpPr>
        <p:spPr>
          <a:xfrm flipH="1">
            <a:off x="690851" y="2026472"/>
            <a:ext cx="42146" cy="3235443"/>
          </a:xfrm>
          <a:prstGeom prst="line">
            <a:avLst/>
          </a:prstGeom>
          <a:ln w="28575">
            <a:solidFill>
              <a:srgbClr val="000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2" descr="Resultado de imagem para mapa do brasil">
            <a:extLst>
              <a:ext uri="{FF2B5EF4-FFF2-40B4-BE49-F238E27FC236}">
                <a16:creationId xmlns:a16="http://schemas.microsoft.com/office/drawing/2014/main" id="{A836E851-AAD4-40DF-8200-1633A64CD4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406" y="1285486"/>
            <a:ext cx="1021178" cy="1021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Conector reto 6">
            <a:extLst>
              <a:ext uri="{FF2B5EF4-FFF2-40B4-BE49-F238E27FC236}">
                <a16:creationId xmlns:a16="http://schemas.microsoft.com/office/drawing/2014/main" id="{2E8E7E38-D600-4631-BE2C-6DC1DD0AE865}"/>
              </a:ext>
            </a:extLst>
          </p:cNvPr>
          <p:cNvCxnSpPr>
            <a:cxnSpLocks/>
          </p:cNvCxnSpPr>
          <p:nvPr/>
        </p:nvCxnSpPr>
        <p:spPr>
          <a:xfrm flipH="1">
            <a:off x="732996" y="2823307"/>
            <a:ext cx="367190" cy="0"/>
          </a:xfrm>
          <a:prstGeom prst="line">
            <a:avLst/>
          </a:prstGeom>
          <a:ln w="28575">
            <a:solidFill>
              <a:srgbClr val="000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Imagem 7">
            <a:extLst>
              <a:ext uri="{FF2B5EF4-FFF2-40B4-BE49-F238E27FC236}">
                <a16:creationId xmlns:a16="http://schemas.microsoft.com/office/drawing/2014/main" id="{317AFFF9-1F7E-46EC-A941-578D0ED5FC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184" y="2476207"/>
            <a:ext cx="1524132" cy="749873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537528C9-C8C3-4C87-91A2-7CDC9D0427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37251" y="2491445"/>
            <a:ext cx="2548349" cy="755970"/>
          </a:xfrm>
          <a:prstGeom prst="rect">
            <a:avLst/>
          </a:prstGeom>
        </p:spPr>
      </p:pic>
      <p:cxnSp>
        <p:nvCxnSpPr>
          <p:cNvPr id="10" name="Conector reto 9">
            <a:extLst>
              <a:ext uri="{FF2B5EF4-FFF2-40B4-BE49-F238E27FC236}">
                <a16:creationId xmlns:a16="http://schemas.microsoft.com/office/drawing/2014/main" id="{8CE57425-9F83-4F0F-9C8A-F0C9E139AAAD}"/>
              </a:ext>
            </a:extLst>
          </p:cNvPr>
          <p:cNvCxnSpPr>
            <a:cxnSpLocks/>
          </p:cNvCxnSpPr>
          <p:nvPr/>
        </p:nvCxnSpPr>
        <p:spPr>
          <a:xfrm flipH="1">
            <a:off x="688650" y="5256279"/>
            <a:ext cx="367190" cy="0"/>
          </a:xfrm>
          <a:prstGeom prst="line">
            <a:avLst/>
          </a:prstGeom>
          <a:ln w="28575">
            <a:solidFill>
              <a:srgbClr val="000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Imagem 10">
            <a:extLst>
              <a:ext uri="{FF2B5EF4-FFF2-40B4-BE49-F238E27FC236}">
                <a16:creationId xmlns:a16="http://schemas.microsoft.com/office/drawing/2014/main" id="{5F0799F2-9FB0-4628-8490-6BB608DA491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9119" t="4206" b="1"/>
          <a:stretch/>
        </p:blipFill>
        <p:spPr>
          <a:xfrm>
            <a:off x="1089173" y="4916978"/>
            <a:ext cx="1237659" cy="718334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2FF5B63B-BB29-4C17-8439-EF3FC7FB68A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22665" y="4895643"/>
            <a:ext cx="2548349" cy="755970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51616112-7EE8-4B08-8DB4-5CFF0B003BA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66300" y="1440780"/>
            <a:ext cx="1547625" cy="582690"/>
          </a:xfrm>
          <a:prstGeom prst="rect">
            <a:avLst/>
          </a:prstGeom>
        </p:spPr>
      </p:pic>
      <p:cxnSp>
        <p:nvCxnSpPr>
          <p:cNvPr id="14" name="Conector de Seta Reta 13">
            <a:extLst>
              <a:ext uri="{FF2B5EF4-FFF2-40B4-BE49-F238E27FC236}">
                <a16:creationId xmlns:a16="http://schemas.microsoft.com/office/drawing/2014/main" id="{4FD4622B-2EFB-4654-967D-70A814144189}"/>
              </a:ext>
            </a:extLst>
          </p:cNvPr>
          <p:cNvCxnSpPr>
            <a:cxnSpLocks/>
          </p:cNvCxnSpPr>
          <p:nvPr/>
        </p:nvCxnSpPr>
        <p:spPr>
          <a:xfrm>
            <a:off x="4167690" y="2849213"/>
            <a:ext cx="1045330" cy="812146"/>
          </a:xfrm>
          <a:prstGeom prst="straightConnector1">
            <a:avLst/>
          </a:prstGeom>
          <a:ln>
            <a:solidFill>
              <a:srgbClr val="00071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ctor de Seta Reta 14">
            <a:extLst>
              <a:ext uri="{FF2B5EF4-FFF2-40B4-BE49-F238E27FC236}">
                <a16:creationId xmlns:a16="http://schemas.microsoft.com/office/drawing/2014/main" id="{601A3E0D-7251-4AFA-A1B2-08E301F12783}"/>
              </a:ext>
            </a:extLst>
          </p:cNvPr>
          <p:cNvCxnSpPr>
            <a:cxnSpLocks/>
          </p:cNvCxnSpPr>
          <p:nvPr/>
        </p:nvCxnSpPr>
        <p:spPr>
          <a:xfrm flipV="1">
            <a:off x="4171014" y="2447346"/>
            <a:ext cx="1251962" cy="394970"/>
          </a:xfrm>
          <a:prstGeom prst="straightConnector1">
            <a:avLst/>
          </a:prstGeom>
          <a:ln>
            <a:solidFill>
              <a:srgbClr val="00071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Imagem 15">
            <a:extLst>
              <a:ext uri="{FF2B5EF4-FFF2-40B4-BE49-F238E27FC236}">
                <a16:creationId xmlns:a16="http://schemas.microsoft.com/office/drawing/2014/main" id="{368A6D67-6089-4446-841F-F041541172F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108623" y="2113860"/>
            <a:ext cx="2103302" cy="646232"/>
          </a:xfrm>
          <a:prstGeom prst="rect">
            <a:avLst/>
          </a:prstGeom>
        </p:spPr>
      </p:pic>
      <p:pic>
        <p:nvPicPr>
          <p:cNvPr id="17" name="Imagem 16">
            <a:extLst>
              <a:ext uri="{FF2B5EF4-FFF2-40B4-BE49-F238E27FC236}">
                <a16:creationId xmlns:a16="http://schemas.microsoft.com/office/drawing/2014/main" id="{07DF8821-5AB9-4A7E-99E6-2D96EC404C9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984256" y="1571444"/>
            <a:ext cx="2103302" cy="646232"/>
          </a:xfrm>
          <a:prstGeom prst="rect">
            <a:avLst/>
          </a:prstGeom>
        </p:spPr>
      </p:pic>
      <p:pic>
        <p:nvPicPr>
          <p:cNvPr id="18" name="Imagem 17">
            <a:extLst>
              <a:ext uri="{FF2B5EF4-FFF2-40B4-BE49-F238E27FC236}">
                <a16:creationId xmlns:a16="http://schemas.microsoft.com/office/drawing/2014/main" id="{3C1D4162-793B-4A94-8471-7D0796F7199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324460" y="2105956"/>
            <a:ext cx="804742" cy="646232"/>
          </a:xfrm>
          <a:prstGeom prst="rect">
            <a:avLst/>
          </a:prstGeom>
        </p:spPr>
      </p:pic>
      <p:pic>
        <p:nvPicPr>
          <p:cNvPr id="19" name="Imagem 18">
            <a:extLst>
              <a:ext uri="{FF2B5EF4-FFF2-40B4-BE49-F238E27FC236}">
                <a16:creationId xmlns:a16="http://schemas.microsoft.com/office/drawing/2014/main" id="{FE783B97-E723-49EB-9733-BE07A0F371A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305681" y="1556926"/>
            <a:ext cx="902286" cy="646232"/>
          </a:xfrm>
          <a:prstGeom prst="rect">
            <a:avLst/>
          </a:prstGeom>
        </p:spPr>
      </p:pic>
      <p:cxnSp>
        <p:nvCxnSpPr>
          <p:cNvPr id="20" name="Conector reto 19">
            <a:extLst>
              <a:ext uri="{FF2B5EF4-FFF2-40B4-BE49-F238E27FC236}">
                <a16:creationId xmlns:a16="http://schemas.microsoft.com/office/drawing/2014/main" id="{FD026BF0-82FE-43DE-BD75-CBCF64A99B7D}"/>
              </a:ext>
            </a:extLst>
          </p:cNvPr>
          <p:cNvCxnSpPr>
            <a:cxnSpLocks/>
          </p:cNvCxnSpPr>
          <p:nvPr/>
        </p:nvCxnSpPr>
        <p:spPr>
          <a:xfrm flipH="1">
            <a:off x="5162436" y="3024860"/>
            <a:ext cx="1997132" cy="0"/>
          </a:xfrm>
          <a:prstGeom prst="line">
            <a:avLst/>
          </a:prstGeom>
          <a:ln w="28575">
            <a:solidFill>
              <a:srgbClr val="000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ctor de Seta Reta 20">
            <a:extLst>
              <a:ext uri="{FF2B5EF4-FFF2-40B4-BE49-F238E27FC236}">
                <a16:creationId xmlns:a16="http://schemas.microsoft.com/office/drawing/2014/main" id="{8E0A4982-9168-415F-84AD-94A4D69ED9D3}"/>
              </a:ext>
            </a:extLst>
          </p:cNvPr>
          <p:cNvCxnSpPr>
            <a:cxnSpLocks/>
          </p:cNvCxnSpPr>
          <p:nvPr/>
        </p:nvCxnSpPr>
        <p:spPr>
          <a:xfrm>
            <a:off x="6914275" y="2429022"/>
            <a:ext cx="539303" cy="0"/>
          </a:xfrm>
          <a:prstGeom prst="straightConnector1">
            <a:avLst/>
          </a:prstGeom>
          <a:ln>
            <a:solidFill>
              <a:srgbClr val="00071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Imagem 21">
            <a:extLst>
              <a:ext uri="{FF2B5EF4-FFF2-40B4-BE49-F238E27FC236}">
                <a16:creationId xmlns:a16="http://schemas.microsoft.com/office/drawing/2014/main" id="{9E3DBD88-62E5-429C-AD5E-F0F02320D32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779259" y="3085117"/>
            <a:ext cx="810838" cy="649987"/>
          </a:xfrm>
          <a:prstGeom prst="rect">
            <a:avLst/>
          </a:prstGeom>
        </p:spPr>
      </p:pic>
      <p:pic>
        <p:nvPicPr>
          <p:cNvPr id="23" name="Imagem 22">
            <a:extLst>
              <a:ext uri="{FF2B5EF4-FFF2-40B4-BE49-F238E27FC236}">
                <a16:creationId xmlns:a16="http://schemas.microsoft.com/office/drawing/2014/main" id="{3BE3D697-4B83-4F7D-BFB7-E1D8EECCA8D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779259" y="3631400"/>
            <a:ext cx="1182727" cy="649987"/>
          </a:xfrm>
          <a:prstGeom prst="rect">
            <a:avLst/>
          </a:prstGeom>
        </p:spPr>
      </p:pic>
      <p:cxnSp>
        <p:nvCxnSpPr>
          <p:cNvPr id="24" name="Conector de Seta Reta 23">
            <a:extLst>
              <a:ext uri="{FF2B5EF4-FFF2-40B4-BE49-F238E27FC236}">
                <a16:creationId xmlns:a16="http://schemas.microsoft.com/office/drawing/2014/main" id="{405B1630-AB6C-47B9-A9E9-CBD80F0EBE8B}"/>
              </a:ext>
            </a:extLst>
          </p:cNvPr>
          <p:cNvCxnSpPr>
            <a:cxnSpLocks/>
          </p:cNvCxnSpPr>
          <p:nvPr/>
        </p:nvCxnSpPr>
        <p:spPr>
          <a:xfrm flipV="1">
            <a:off x="7293813" y="3371848"/>
            <a:ext cx="637776" cy="270117"/>
          </a:xfrm>
          <a:prstGeom prst="straightConnector1">
            <a:avLst/>
          </a:prstGeom>
          <a:ln>
            <a:solidFill>
              <a:srgbClr val="00071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ctor de Seta Reta 24">
            <a:extLst>
              <a:ext uri="{FF2B5EF4-FFF2-40B4-BE49-F238E27FC236}">
                <a16:creationId xmlns:a16="http://schemas.microsoft.com/office/drawing/2014/main" id="{E4858664-EA8C-4903-97B5-141819759794}"/>
              </a:ext>
            </a:extLst>
          </p:cNvPr>
          <p:cNvCxnSpPr>
            <a:cxnSpLocks/>
          </p:cNvCxnSpPr>
          <p:nvPr/>
        </p:nvCxnSpPr>
        <p:spPr>
          <a:xfrm>
            <a:off x="7305681" y="3642013"/>
            <a:ext cx="638709" cy="247172"/>
          </a:xfrm>
          <a:prstGeom prst="straightConnector1">
            <a:avLst/>
          </a:prstGeom>
          <a:ln>
            <a:solidFill>
              <a:srgbClr val="00071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ector de Seta Reta 25">
            <a:extLst>
              <a:ext uri="{FF2B5EF4-FFF2-40B4-BE49-F238E27FC236}">
                <a16:creationId xmlns:a16="http://schemas.microsoft.com/office/drawing/2014/main" id="{00E73142-11E3-4430-A9E7-25DF8C609886}"/>
              </a:ext>
            </a:extLst>
          </p:cNvPr>
          <p:cNvCxnSpPr>
            <a:cxnSpLocks/>
          </p:cNvCxnSpPr>
          <p:nvPr/>
        </p:nvCxnSpPr>
        <p:spPr>
          <a:xfrm flipV="1">
            <a:off x="4160687" y="1314076"/>
            <a:ext cx="1234204" cy="1522347"/>
          </a:xfrm>
          <a:prstGeom prst="straightConnector1">
            <a:avLst/>
          </a:prstGeom>
          <a:ln>
            <a:solidFill>
              <a:srgbClr val="00071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Imagem 26">
            <a:extLst>
              <a:ext uri="{FF2B5EF4-FFF2-40B4-BE49-F238E27FC236}">
                <a16:creationId xmlns:a16="http://schemas.microsoft.com/office/drawing/2014/main" id="{4D961853-CBB4-4A68-8A74-687E6C2BC43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073226" y="992857"/>
            <a:ext cx="1176630" cy="646232"/>
          </a:xfrm>
          <a:prstGeom prst="rect">
            <a:avLst/>
          </a:prstGeom>
        </p:spPr>
      </p:pic>
      <p:pic>
        <p:nvPicPr>
          <p:cNvPr id="28" name="Imagem 27">
            <a:extLst>
              <a:ext uri="{FF2B5EF4-FFF2-40B4-BE49-F238E27FC236}">
                <a16:creationId xmlns:a16="http://schemas.microsoft.com/office/drawing/2014/main" id="{F2616051-089A-43DB-A33E-74515073BBBA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252776" y="947609"/>
            <a:ext cx="1804572" cy="646232"/>
          </a:xfrm>
          <a:prstGeom prst="rect">
            <a:avLst/>
          </a:prstGeom>
        </p:spPr>
      </p:pic>
      <p:pic>
        <p:nvPicPr>
          <p:cNvPr id="29" name="Imagem 28">
            <a:extLst>
              <a:ext uri="{FF2B5EF4-FFF2-40B4-BE49-F238E27FC236}">
                <a16:creationId xmlns:a16="http://schemas.microsoft.com/office/drawing/2014/main" id="{019BE997-8BB9-4641-A679-807AF1E9BA4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784532" y="4204615"/>
            <a:ext cx="1518036" cy="649987"/>
          </a:xfrm>
          <a:prstGeom prst="rect">
            <a:avLst/>
          </a:prstGeom>
        </p:spPr>
      </p:pic>
      <p:cxnSp>
        <p:nvCxnSpPr>
          <p:cNvPr id="30" name="Conector de Seta Reta 29">
            <a:extLst>
              <a:ext uri="{FF2B5EF4-FFF2-40B4-BE49-F238E27FC236}">
                <a16:creationId xmlns:a16="http://schemas.microsoft.com/office/drawing/2014/main" id="{B33365E7-6F60-4D0B-8018-405BC1687E84}"/>
              </a:ext>
            </a:extLst>
          </p:cNvPr>
          <p:cNvCxnSpPr>
            <a:cxnSpLocks/>
          </p:cNvCxnSpPr>
          <p:nvPr/>
        </p:nvCxnSpPr>
        <p:spPr>
          <a:xfrm flipV="1">
            <a:off x="4167690" y="1902300"/>
            <a:ext cx="1317025" cy="940017"/>
          </a:xfrm>
          <a:prstGeom prst="straightConnector1">
            <a:avLst/>
          </a:prstGeom>
          <a:ln>
            <a:solidFill>
              <a:srgbClr val="00071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Imagem 30">
            <a:extLst>
              <a:ext uri="{FF2B5EF4-FFF2-40B4-BE49-F238E27FC236}">
                <a16:creationId xmlns:a16="http://schemas.microsoft.com/office/drawing/2014/main" id="{DBAA421A-907E-4725-92EB-49762D61D3B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060148" y="3318848"/>
            <a:ext cx="2664183" cy="646232"/>
          </a:xfrm>
          <a:prstGeom prst="rect">
            <a:avLst/>
          </a:prstGeom>
        </p:spPr>
      </p:pic>
      <p:cxnSp>
        <p:nvCxnSpPr>
          <p:cNvPr id="32" name="Conector de Seta Reta 31">
            <a:extLst>
              <a:ext uri="{FF2B5EF4-FFF2-40B4-BE49-F238E27FC236}">
                <a16:creationId xmlns:a16="http://schemas.microsoft.com/office/drawing/2014/main" id="{9DE072FD-01CC-46B1-9CB7-2681FF0F2E84}"/>
              </a:ext>
            </a:extLst>
          </p:cNvPr>
          <p:cNvCxnSpPr>
            <a:cxnSpLocks/>
          </p:cNvCxnSpPr>
          <p:nvPr/>
        </p:nvCxnSpPr>
        <p:spPr>
          <a:xfrm>
            <a:off x="7293813" y="3641964"/>
            <a:ext cx="637776" cy="803715"/>
          </a:xfrm>
          <a:prstGeom prst="straightConnector1">
            <a:avLst/>
          </a:prstGeom>
          <a:ln>
            <a:solidFill>
              <a:srgbClr val="00071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ector de Seta Reta 32">
            <a:extLst>
              <a:ext uri="{FF2B5EF4-FFF2-40B4-BE49-F238E27FC236}">
                <a16:creationId xmlns:a16="http://schemas.microsoft.com/office/drawing/2014/main" id="{9635EA24-E291-4272-9659-09F8AE8E768F}"/>
              </a:ext>
            </a:extLst>
          </p:cNvPr>
          <p:cNvCxnSpPr>
            <a:cxnSpLocks/>
          </p:cNvCxnSpPr>
          <p:nvPr/>
        </p:nvCxnSpPr>
        <p:spPr>
          <a:xfrm>
            <a:off x="6914275" y="1270725"/>
            <a:ext cx="539303" cy="0"/>
          </a:xfrm>
          <a:prstGeom prst="straightConnector1">
            <a:avLst/>
          </a:prstGeom>
          <a:ln>
            <a:solidFill>
              <a:srgbClr val="00071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ector de Seta Reta 33">
            <a:extLst>
              <a:ext uri="{FF2B5EF4-FFF2-40B4-BE49-F238E27FC236}">
                <a16:creationId xmlns:a16="http://schemas.microsoft.com/office/drawing/2014/main" id="{8E09D2B7-2BE4-44D0-A7F0-E87A6F1112E4}"/>
              </a:ext>
            </a:extLst>
          </p:cNvPr>
          <p:cNvCxnSpPr>
            <a:cxnSpLocks/>
          </p:cNvCxnSpPr>
          <p:nvPr/>
        </p:nvCxnSpPr>
        <p:spPr>
          <a:xfrm>
            <a:off x="6644623" y="1879103"/>
            <a:ext cx="808955" cy="0"/>
          </a:xfrm>
          <a:prstGeom prst="straightConnector1">
            <a:avLst/>
          </a:prstGeom>
          <a:ln>
            <a:solidFill>
              <a:srgbClr val="00071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ector de Seta Reta 34">
            <a:extLst>
              <a:ext uri="{FF2B5EF4-FFF2-40B4-BE49-F238E27FC236}">
                <a16:creationId xmlns:a16="http://schemas.microsoft.com/office/drawing/2014/main" id="{B222EEF1-938F-4360-A5E8-97A2F3EE3F10}"/>
              </a:ext>
            </a:extLst>
          </p:cNvPr>
          <p:cNvCxnSpPr>
            <a:cxnSpLocks/>
          </p:cNvCxnSpPr>
          <p:nvPr/>
        </p:nvCxnSpPr>
        <p:spPr>
          <a:xfrm flipV="1">
            <a:off x="3772118" y="5003103"/>
            <a:ext cx="482573" cy="218354"/>
          </a:xfrm>
          <a:prstGeom prst="straightConnector1">
            <a:avLst/>
          </a:prstGeom>
          <a:ln>
            <a:solidFill>
              <a:srgbClr val="00071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ector de Seta Reta 35">
            <a:extLst>
              <a:ext uri="{FF2B5EF4-FFF2-40B4-BE49-F238E27FC236}">
                <a16:creationId xmlns:a16="http://schemas.microsoft.com/office/drawing/2014/main" id="{D29821C6-7FCB-4E4A-87C2-758444D2619E}"/>
              </a:ext>
            </a:extLst>
          </p:cNvPr>
          <p:cNvCxnSpPr>
            <a:cxnSpLocks/>
          </p:cNvCxnSpPr>
          <p:nvPr/>
        </p:nvCxnSpPr>
        <p:spPr>
          <a:xfrm>
            <a:off x="3772118" y="5221456"/>
            <a:ext cx="469321" cy="341582"/>
          </a:xfrm>
          <a:prstGeom prst="straightConnector1">
            <a:avLst/>
          </a:prstGeom>
          <a:ln>
            <a:solidFill>
              <a:srgbClr val="00071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Imagem 36">
            <a:extLst>
              <a:ext uri="{FF2B5EF4-FFF2-40B4-BE49-F238E27FC236}">
                <a16:creationId xmlns:a16="http://schemas.microsoft.com/office/drawing/2014/main" id="{7E66C6AC-31CB-4940-B9E7-6DFE69804D5B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096479" y="4740752"/>
            <a:ext cx="859611" cy="646232"/>
          </a:xfrm>
          <a:prstGeom prst="rect">
            <a:avLst/>
          </a:prstGeom>
        </p:spPr>
      </p:pic>
      <p:pic>
        <p:nvPicPr>
          <p:cNvPr id="38" name="Imagem 37">
            <a:extLst>
              <a:ext uri="{FF2B5EF4-FFF2-40B4-BE49-F238E27FC236}">
                <a16:creationId xmlns:a16="http://schemas.microsoft.com/office/drawing/2014/main" id="{288B9EA5-CA10-4F2C-8387-72055B7A405A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129812" y="5282221"/>
            <a:ext cx="871804" cy="646232"/>
          </a:xfrm>
          <a:prstGeom prst="rect">
            <a:avLst/>
          </a:prstGeom>
        </p:spPr>
      </p:pic>
      <p:pic>
        <p:nvPicPr>
          <p:cNvPr id="39" name="Imagem 38">
            <a:extLst>
              <a:ext uri="{FF2B5EF4-FFF2-40B4-BE49-F238E27FC236}">
                <a16:creationId xmlns:a16="http://schemas.microsoft.com/office/drawing/2014/main" id="{2D53075B-55C8-4AEE-8011-639775109F89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8865701" y="879819"/>
            <a:ext cx="2200840" cy="1814265"/>
          </a:xfrm>
          <a:prstGeom prst="rect">
            <a:avLst/>
          </a:prstGeom>
        </p:spPr>
      </p:pic>
      <p:cxnSp>
        <p:nvCxnSpPr>
          <p:cNvPr id="40" name="Conector de Seta Reta 39">
            <a:extLst>
              <a:ext uri="{FF2B5EF4-FFF2-40B4-BE49-F238E27FC236}">
                <a16:creationId xmlns:a16="http://schemas.microsoft.com/office/drawing/2014/main" id="{D615BA8E-CA3E-4DA2-BA50-4085CADC9A8B}"/>
              </a:ext>
            </a:extLst>
          </p:cNvPr>
          <p:cNvCxnSpPr>
            <a:cxnSpLocks/>
          </p:cNvCxnSpPr>
          <p:nvPr/>
        </p:nvCxnSpPr>
        <p:spPr>
          <a:xfrm>
            <a:off x="7858145" y="1304615"/>
            <a:ext cx="1314814" cy="635152"/>
          </a:xfrm>
          <a:prstGeom prst="straightConnector1">
            <a:avLst/>
          </a:prstGeom>
          <a:ln>
            <a:solidFill>
              <a:srgbClr val="00071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ector de Seta Reta 40">
            <a:extLst>
              <a:ext uri="{FF2B5EF4-FFF2-40B4-BE49-F238E27FC236}">
                <a16:creationId xmlns:a16="http://schemas.microsoft.com/office/drawing/2014/main" id="{F81C80A1-D5AD-4342-BC1F-B64D72028696}"/>
              </a:ext>
            </a:extLst>
          </p:cNvPr>
          <p:cNvCxnSpPr>
            <a:cxnSpLocks/>
          </p:cNvCxnSpPr>
          <p:nvPr/>
        </p:nvCxnSpPr>
        <p:spPr>
          <a:xfrm>
            <a:off x="8045903" y="1827680"/>
            <a:ext cx="1127056" cy="196424"/>
          </a:xfrm>
          <a:prstGeom prst="straightConnector1">
            <a:avLst/>
          </a:prstGeom>
          <a:ln>
            <a:solidFill>
              <a:srgbClr val="00071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ector de Seta Reta 41">
            <a:extLst>
              <a:ext uri="{FF2B5EF4-FFF2-40B4-BE49-F238E27FC236}">
                <a16:creationId xmlns:a16="http://schemas.microsoft.com/office/drawing/2014/main" id="{40FCB5DC-CEDA-465D-8ECA-C72EA648F03B}"/>
              </a:ext>
            </a:extLst>
          </p:cNvPr>
          <p:cNvCxnSpPr>
            <a:cxnSpLocks/>
          </p:cNvCxnSpPr>
          <p:nvPr/>
        </p:nvCxnSpPr>
        <p:spPr>
          <a:xfrm flipV="1">
            <a:off x="7931589" y="2090752"/>
            <a:ext cx="1241370" cy="283790"/>
          </a:xfrm>
          <a:prstGeom prst="straightConnector1">
            <a:avLst/>
          </a:prstGeom>
          <a:ln>
            <a:solidFill>
              <a:srgbClr val="00071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Imagem 42">
            <a:extLst>
              <a:ext uri="{FF2B5EF4-FFF2-40B4-BE49-F238E27FC236}">
                <a16:creationId xmlns:a16="http://schemas.microsoft.com/office/drawing/2014/main" id="{0E7FB44C-9E3C-469D-836F-2C2BA50C7668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9230809" y="3075060"/>
            <a:ext cx="2732358" cy="1730772"/>
          </a:xfrm>
          <a:prstGeom prst="rect">
            <a:avLst/>
          </a:prstGeom>
        </p:spPr>
      </p:pic>
      <p:cxnSp>
        <p:nvCxnSpPr>
          <p:cNvPr id="44" name="Conector de Seta Reta 43">
            <a:extLst>
              <a:ext uri="{FF2B5EF4-FFF2-40B4-BE49-F238E27FC236}">
                <a16:creationId xmlns:a16="http://schemas.microsoft.com/office/drawing/2014/main" id="{77B5FE6C-5E9F-4EE2-89FA-00AFFFCD13C3}"/>
              </a:ext>
            </a:extLst>
          </p:cNvPr>
          <p:cNvCxnSpPr>
            <a:cxnSpLocks/>
          </p:cNvCxnSpPr>
          <p:nvPr/>
        </p:nvCxnSpPr>
        <p:spPr>
          <a:xfrm>
            <a:off x="8435581" y="3353044"/>
            <a:ext cx="955086" cy="655480"/>
          </a:xfrm>
          <a:prstGeom prst="straightConnector1">
            <a:avLst/>
          </a:prstGeom>
          <a:ln>
            <a:solidFill>
              <a:srgbClr val="00071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ector de Seta Reta 44">
            <a:extLst>
              <a:ext uri="{FF2B5EF4-FFF2-40B4-BE49-F238E27FC236}">
                <a16:creationId xmlns:a16="http://schemas.microsoft.com/office/drawing/2014/main" id="{9EEA27E0-289C-488B-A82D-48106E4E8C50}"/>
              </a:ext>
            </a:extLst>
          </p:cNvPr>
          <p:cNvCxnSpPr>
            <a:cxnSpLocks/>
          </p:cNvCxnSpPr>
          <p:nvPr/>
        </p:nvCxnSpPr>
        <p:spPr>
          <a:xfrm>
            <a:off x="8733834" y="3946625"/>
            <a:ext cx="644032" cy="143879"/>
          </a:xfrm>
          <a:prstGeom prst="straightConnector1">
            <a:avLst/>
          </a:prstGeom>
          <a:ln>
            <a:solidFill>
              <a:srgbClr val="00071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ector de Seta Reta 45">
            <a:extLst>
              <a:ext uri="{FF2B5EF4-FFF2-40B4-BE49-F238E27FC236}">
                <a16:creationId xmlns:a16="http://schemas.microsoft.com/office/drawing/2014/main" id="{C9ECA488-7226-43E2-9322-393448639C37}"/>
              </a:ext>
            </a:extLst>
          </p:cNvPr>
          <p:cNvCxnSpPr>
            <a:cxnSpLocks/>
          </p:cNvCxnSpPr>
          <p:nvPr/>
        </p:nvCxnSpPr>
        <p:spPr>
          <a:xfrm flipV="1">
            <a:off x="8641203" y="4196869"/>
            <a:ext cx="736663" cy="320954"/>
          </a:xfrm>
          <a:prstGeom prst="straightConnector1">
            <a:avLst/>
          </a:prstGeom>
          <a:ln>
            <a:solidFill>
              <a:srgbClr val="00071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7" name="Imagem 46">
            <a:extLst>
              <a:ext uri="{FF2B5EF4-FFF2-40B4-BE49-F238E27FC236}">
                <a16:creationId xmlns:a16="http://schemas.microsoft.com/office/drawing/2014/main" id="{F30A7380-3D4B-44B0-AE43-94F7F9542241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5060148" y="4503721"/>
            <a:ext cx="2851619" cy="1814265"/>
          </a:xfrm>
          <a:prstGeom prst="rect">
            <a:avLst/>
          </a:prstGeom>
        </p:spPr>
      </p:pic>
      <p:cxnSp>
        <p:nvCxnSpPr>
          <p:cNvPr id="48" name="Conector de Seta Reta 47">
            <a:extLst>
              <a:ext uri="{FF2B5EF4-FFF2-40B4-BE49-F238E27FC236}">
                <a16:creationId xmlns:a16="http://schemas.microsoft.com/office/drawing/2014/main" id="{F21015B1-EB73-4CF9-A68B-C54735692E4C}"/>
              </a:ext>
            </a:extLst>
          </p:cNvPr>
          <p:cNvCxnSpPr>
            <a:cxnSpLocks/>
          </p:cNvCxnSpPr>
          <p:nvPr/>
        </p:nvCxnSpPr>
        <p:spPr>
          <a:xfrm>
            <a:off x="4803940" y="5021711"/>
            <a:ext cx="1136721" cy="81860"/>
          </a:xfrm>
          <a:prstGeom prst="straightConnector1">
            <a:avLst/>
          </a:prstGeom>
          <a:ln>
            <a:solidFill>
              <a:srgbClr val="00071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ector de Seta Reta 48">
            <a:extLst>
              <a:ext uri="{FF2B5EF4-FFF2-40B4-BE49-F238E27FC236}">
                <a16:creationId xmlns:a16="http://schemas.microsoft.com/office/drawing/2014/main" id="{39EE8889-AFB0-4BFD-BF47-E62951E22135}"/>
              </a:ext>
            </a:extLst>
          </p:cNvPr>
          <p:cNvCxnSpPr>
            <a:cxnSpLocks/>
          </p:cNvCxnSpPr>
          <p:nvPr/>
        </p:nvCxnSpPr>
        <p:spPr>
          <a:xfrm flipV="1">
            <a:off x="4852033" y="5217994"/>
            <a:ext cx="1088628" cy="363652"/>
          </a:xfrm>
          <a:prstGeom prst="straightConnector1">
            <a:avLst/>
          </a:prstGeom>
          <a:ln>
            <a:solidFill>
              <a:srgbClr val="00071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" name="Imagem 50">
            <a:extLst>
              <a:ext uri="{FF2B5EF4-FFF2-40B4-BE49-F238E27FC236}">
                <a16:creationId xmlns:a16="http://schemas.microsoft.com/office/drawing/2014/main" id="{D3DEA89E-48EF-4078-B170-4C9C491FE354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210947" y="57065"/>
            <a:ext cx="3577219" cy="814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332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" name="Espaço Reservado para Conteúdo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B7EC6499-25F7-478C-A152-36635DE0DAD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435" b="14315"/>
          <a:stretch/>
        </p:blipFill>
        <p:spPr>
          <a:xfrm>
            <a:off x="291797" y="50620"/>
            <a:ext cx="3371549" cy="697500"/>
          </a:xfrm>
          <a:prstGeom prst="rect">
            <a:avLst/>
          </a:prstGeom>
        </p:spPr>
      </p:pic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4BB76294-0708-4E72-8172-71C92DC6F87C}"/>
              </a:ext>
            </a:extLst>
          </p:cNvPr>
          <p:cNvCxnSpPr>
            <a:cxnSpLocks/>
          </p:cNvCxnSpPr>
          <p:nvPr/>
        </p:nvCxnSpPr>
        <p:spPr>
          <a:xfrm flipH="1">
            <a:off x="752486" y="2006577"/>
            <a:ext cx="1" cy="796835"/>
          </a:xfrm>
          <a:prstGeom prst="line">
            <a:avLst/>
          </a:prstGeom>
          <a:ln w="28575">
            <a:solidFill>
              <a:srgbClr val="000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2" descr="Resultado de imagem para mapa do brasil">
            <a:extLst>
              <a:ext uri="{FF2B5EF4-FFF2-40B4-BE49-F238E27FC236}">
                <a16:creationId xmlns:a16="http://schemas.microsoft.com/office/drawing/2014/main" id="{24681499-9409-4DF1-B27D-F5E0BD94B3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152" y="1412869"/>
            <a:ext cx="1021178" cy="1021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Conector reto 7">
            <a:extLst>
              <a:ext uri="{FF2B5EF4-FFF2-40B4-BE49-F238E27FC236}">
                <a16:creationId xmlns:a16="http://schemas.microsoft.com/office/drawing/2014/main" id="{C01183F5-ECF1-49F4-886F-3134438899CA}"/>
              </a:ext>
            </a:extLst>
          </p:cNvPr>
          <p:cNvCxnSpPr>
            <a:cxnSpLocks/>
          </p:cNvCxnSpPr>
          <p:nvPr/>
        </p:nvCxnSpPr>
        <p:spPr>
          <a:xfrm flipV="1">
            <a:off x="1178242" y="2976158"/>
            <a:ext cx="0" cy="506951"/>
          </a:xfrm>
          <a:prstGeom prst="line">
            <a:avLst/>
          </a:prstGeom>
          <a:ln w="28575">
            <a:solidFill>
              <a:srgbClr val="000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m 8">
            <a:extLst>
              <a:ext uri="{FF2B5EF4-FFF2-40B4-BE49-F238E27FC236}">
                <a16:creationId xmlns:a16="http://schemas.microsoft.com/office/drawing/2014/main" id="{789718D7-C751-46F2-B837-77B803DE20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6065" y="1541159"/>
            <a:ext cx="1773849" cy="612695"/>
          </a:xfrm>
          <a:prstGeom prst="rect">
            <a:avLst/>
          </a:prstGeom>
        </p:spPr>
      </p:pic>
      <p:cxnSp>
        <p:nvCxnSpPr>
          <p:cNvPr id="10" name="Conector reto 9">
            <a:extLst>
              <a:ext uri="{FF2B5EF4-FFF2-40B4-BE49-F238E27FC236}">
                <a16:creationId xmlns:a16="http://schemas.microsoft.com/office/drawing/2014/main" id="{78F4976C-8025-4A55-BF47-D41FB9B99BAE}"/>
              </a:ext>
            </a:extLst>
          </p:cNvPr>
          <p:cNvCxnSpPr>
            <a:cxnSpLocks/>
          </p:cNvCxnSpPr>
          <p:nvPr/>
        </p:nvCxnSpPr>
        <p:spPr>
          <a:xfrm flipH="1">
            <a:off x="1171700" y="3483109"/>
            <a:ext cx="367190" cy="0"/>
          </a:xfrm>
          <a:prstGeom prst="line">
            <a:avLst/>
          </a:prstGeom>
          <a:ln w="28575">
            <a:solidFill>
              <a:srgbClr val="000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ctor reto 10">
            <a:extLst>
              <a:ext uri="{FF2B5EF4-FFF2-40B4-BE49-F238E27FC236}">
                <a16:creationId xmlns:a16="http://schemas.microsoft.com/office/drawing/2014/main" id="{B2C301CF-E3B0-46C2-9F87-4FDE9353D924}"/>
              </a:ext>
            </a:extLst>
          </p:cNvPr>
          <p:cNvCxnSpPr>
            <a:cxnSpLocks/>
          </p:cNvCxnSpPr>
          <p:nvPr/>
        </p:nvCxnSpPr>
        <p:spPr>
          <a:xfrm flipV="1">
            <a:off x="1622958" y="3674639"/>
            <a:ext cx="0" cy="780498"/>
          </a:xfrm>
          <a:prstGeom prst="line">
            <a:avLst/>
          </a:prstGeom>
          <a:ln w="28575">
            <a:solidFill>
              <a:srgbClr val="000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ector reto 11">
            <a:extLst>
              <a:ext uri="{FF2B5EF4-FFF2-40B4-BE49-F238E27FC236}">
                <a16:creationId xmlns:a16="http://schemas.microsoft.com/office/drawing/2014/main" id="{0AB0D917-2578-410B-A1CD-36548FD296F3}"/>
              </a:ext>
            </a:extLst>
          </p:cNvPr>
          <p:cNvCxnSpPr>
            <a:cxnSpLocks/>
          </p:cNvCxnSpPr>
          <p:nvPr/>
        </p:nvCxnSpPr>
        <p:spPr>
          <a:xfrm flipH="1">
            <a:off x="1622958" y="3949523"/>
            <a:ext cx="367190" cy="0"/>
          </a:xfrm>
          <a:prstGeom prst="line">
            <a:avLst/>
          </a:prstGeom>
          <a:ln w="28575">
            <a:solidFill>
              <a:srgbClr val="000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 reto 12">
            <a:extLst>
              <a:ext uri="{FF2B5EF4-FFF2-40B4-BE49-F238E27FC236}">
                <a16:creationId xmlns:a16="http://schemas.microsoft.com/office/drawing/2014/main" id="{16140266-5E30-4FA2-A4BB-58B038B8C070}"/>
              </a:ext>
            </a:extLst>
          </p:cNvPr>
          <p:cNvCxnSpPr>
            <a:cxnSpLocks/>
          </p:cNvCxnSpPr>
          <p:nvPr/>
        </p:nvCxnSpPr>
        <p:spPr>
          <a:xfrm flipH="1">
            <a:off x="1607599" y="4455137"/>
            <a:ext cx="367190" cy="0"/>
          </a:xfrm>
          <a:prstGeom prst="line">
            <a:avLst/>
          </a:prstGeom>
          <a:ln w="28575">
            <a:solidFill>
              <a:srgbClr val="000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Imagem 13">
            <a:extLst>
              <a:ext uri="{FF2B5EF4-FFF2-40B4-BE49-F238E27FC236}">
                <a16:creationId xmlns:a16="http://schemas.microsoft.com/office/drawing/2014/main" id="{FA013625-F672-48A2-A483-4C1CCC391BB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08323" y="2832754"/>
            <a:ext cx="2786113" cy="749873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E9F18C17-59DD-40D6-B2EB-E6364C75CD3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5037"/>
          <a:stretch/>
        </p:blipFill>
        <p:spPr>
          <a:xfrm>
            <a:off x="4789889" y="3348174"/>
            <a:ext cx="2477891" cy="2828789"/>
          </a:xfrm>
          <a:prstGeom prst="rect">
            <a:avLst/>
          </a:prstGeom>
        </p:spPr>
      </p:pic>
      <p:cxnSp>
        <p:nvCxnSpPr>
          <p:cNvPr id="16" name="Conector reto 15">
            <a:extLst>
              <a:ext uri="{FF2B5EF4-FFF2-40B4-BE49-F238E27FC236}">
                <a16:creationId xmlns:a16="http://schemas.microsoft.com/office/drawing/2014/main" id="{4103329E-0AAC-4901-941B-73B6C9FB2AD9}"/>
              </a:ext>
            </a:extLst>
          </p:cNvPr>
          <p:cNvCxnSpPr>
            <a:cxnSpLocks/>
          </p:cNvCxnSpPr>
          <p:nvPr/>
        </p:nvCxnSpPr>
        <p:spPr>
          <a:xfrm flipH="1">
            <a:off x="4499106" y="3678580"/>
            <a:ext cx="367190" cy="0"/>
          </a:xfrm>
          <a:prstGeom prst="line">
            <a:avLst/>
          </a:prstGeom>
          <a:ln w="28575">
            <a:solidFill>
              <a:srgbClr val="000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ector reto 16">
            <a:extLst>
              <a:ext uri="{FF2B5EF4-FFF2-40B4-BE49-F238E27FC236}">
                <a16:creationId xmlns:a16="http://schemas.microsoft.com/office/drawing/2014/main" id="{6B042C3F-A89D-4682-B350-A358DEA078BA}"/>
              </a:ext>
            </a:extLst>
          </p:cNvPr>
          <p:cNvCxnSpPr>
            <a:cxnSpLocks/>
          </p:cNvCxnSpPr>
          <p:nvPr/>
        </p:nvCxnSpPr>
        <p:spPr>
          <a:xfrm flipH="1">
            <a:off x="4501675" y="5422840"/>
            <a:ext cx="367190" cy="0"/>
          </a:xfrm>
          <a:prstGeom prst="line">
            <a:avLst/>
          </a:prstGeom>
          <a:ln w="28575">
            <a:solidFill>
              <a:srgbClr val="000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ctor reto 17">
            <a:extLst>
              <a:ext uri="{FF2B5EF4-FFF2-40B4-BE49-F238E27FC236}">
                <a16:creationId xmlns:a16="http://schemas.microsoft.com/office/drawing/2014/main" id="{822C70F7-2194-44FA-A93C-5354912DC405}"/>
              </a:ext>
            </a:extLst>
          </p:cNvPr>
          <p:cNvCxnSpPr>
            <a:cxnSpLocks/>
          </p:cNvCxnSpPr>
          <p:nvPr/>
        </p:nvCxnSpPr>
        <p:spPr>
          <a:xfrm flipH="1">
            <a:off x="4514927" y="4578987"/>
            <a:ext cx="367190" cy="0"/>
          </a:xfrm>
          <a:prstGeom prst="line">
            <a:avLst/>
          </a:prstGeom>
          <a:ln w="28575">
            <a:solidFill>
              <a:srgbClr val="000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ector reto 18">
            <a:extLst>
              <a:ext uri="{FF2B5EF4-FFF2-40B4-BE49-F238E27FC236}">
                <a16:creationId xmlns:a16="http://schemas.microsoft.com/office/drawing/2014/main" id="{85163AA9-61C7-43EE-9CB2-FDF5EA1E4411}"/>
              </a:ext>
            </a:extLst>
          </p:cNvPr>
          <p:cNvCxnSpPr>
            <a:cxnSpLocks/>
          </p:cNvCxnSpPr>
          <p:nvPr/>
        </p:nvCxnSpPr>
        <p:spPr>
          <a:xfrm flipV="1">
            <a:off x="4499106" y="3362091"/>
            <a:ext cx="0" cy="2060749"/>
          </a:xfrm>
          <a:prstGeom prst="line">
            <a:avLst/>
          </a:prstGeom>
          <a:ln w="28575">
            <a:solidFill>
              <a:srgbClr val="000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Imagem 19">
            <a:extLst>
              <a:ext uri="{FF2B5EF4-FFF2-40B4-BE49-F238E27FC236}">
                <a16:creationId xmlns:a16="http://schemas.microsoft.com/office/drawing/2014/main" id="{E129D319-59C1-4394-9EDC-829A3E881EC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91017" y="1004845"/>
            <a:ext cx="3639627" cy="749873"/>
          </a:xfrm>
          <a:prstGeom prst="rect">
            <a:avLst/>
          </a:prstGeom>
        </p:spPr>
      </p:pic>
      <p:pic>
        <p:nvPicPr>
          <p:cNvPr id="21" name="Imagem 20">
            <a:extLst>
              <a:ext uri="{FF2B5EF4-FFF2-40B4-BE49-F238E27FC236}">
                <a16:creationId xmlns:a16="http://schemas.microsoft.com/office/drawing/2014/main" id="{517120A1-7EAB-431A-BF1E-18CDFEDF5A6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81359" y="1624959"/>
            <a:ext cx="2219136" cy="4224894"/>
          </a:xfrm>
          <a:prstGeom prst="rect">
            <a:avLst/>
          </a:prstGeom>
        </p:spPr>
      </p:pic>
      <p:cxnSp>
        <p:nvCxnSpPr>
          <p:cNvPr id="22" name="Conector reto 21">
            <a:extLst>
              <a:ext uri="{FF2B5EF4-FFF2-40B4-BE49-F238E27FC236}">
                <a16:creationId xmlns:a16="http://schemas.microsoft.com/office/drawing/2014/main" id="{86CD1E99-29A7-4AB8-ACFF-354E07018028}"/>
              </a:ext>
            </a:extLst>
          </p:cNvPr>
          <p:cNvCxnSpPr>
            <a:cxnSpLocks/>
          </p:cNvCxnSpPr>
          <p:nvPr/>
        </p:nvCxnSpPr>
        <p:spPr>
          <a:xfrm flipV="1">
            <a:off x="7692246" y="1579741"/>
            <a:ext cx="0" cy="3854076"/>
          </a:xfrm>
          <a:prstGeom prst="line">
            <a:avLst/>
          </a:prstGeom>
          <a:ln w="28575">
            <a:solidFill>
              <a:srgbClr val="000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ector reto 22">
            <a:extLst>
              <a:ext uri="{FF2B5EF4-FFF2-40B4-BE49-F238E27FC236}">
                <a16:creationId xmlns:a16="http://schemas.microsoft.com/office/drawing/2014/main" id="{1253894B-AB83-42B0-8715-B7C30EEF09B8}"/>
              </a:ext>
            </a:extLst>
          </p:cNvPr>
          <p:cNvCxnSpPr>
            <a:cxnSpLocks/>
          </p:cNvCxnSpPr>
          <p:nvPr/>
        </p:nvCxnSpPr>
        <p:spPr>
          <a:xfrm flipH="1">
            <a:off x="7692246" y="1975485"/>
            <a:ext cx="367190" cy="0"/>
          </a:xfrm>
          <a:prstGeom prst="line">
            <a:avLst/>
          </a:prstGeom>
          <a:ln w="28575">
            <a:solidFill>
              <a:srgbClr val="000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ector reto 23">
            <a:extLst>
              <a:ext uri="{FF2B5EF4-FFF2-40B4-BE49-F238E27FC236}">
                <a16:creationId xmlns:a16="http://schemas.microsoft.com/office/drawing/2014/main" id="{2CBD0485-5940-45C7-845C-DC74E438FA79}"/>
              </a:ext>
            </a:extLst>
          </p:cNvPr>
          <p:cNvCxnSpPr>
            <a:cxnSpLocks/>
          </p:cNvCxnSpPr>
          <p:nvPr/>
        </p:nvCxnSpPr>
        <p:spPr>
          <a:xfrm flipH="1">
            <a:off x="7692246" y="2861652"/>
            <a:ext cx="367190" cy="0"/>
          </a:xfrm>
          <a:prstGeom prst="line">
            <a:avLst/>
          </a:prstGeom>
          <a:ln w="28575">
            <a:solidFill>
              <a:srgbClr val="000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ctor reto 24">
            <a:extLst>
              <a:ext uri="{FF2B5EF4-FFF2-40B4-BE49-F238E27FC236}">
                <a16:creationId xmlns:a16="http://schemas.microsoft.com/office/drawing/2014/main" id="{0286B682-6DB5-497E-8976-C786973BE902}"/>
              </a:ext>
            </a:extLst>
          </p:cNvPr>
          <p:cNvCxnSpPr>
            <a:cxnSpLocks/>
          </p:cNvCxnSpPr>
          <p:nvPr/>
        </p:nvCxnSpPr>
        <p:spPr>
          <a:xfrm flipH="1">
            <a:off x="7692246" y="3727790"/>
            <a:ext cx="367190" cy="0"/>
          </a:xfrm>
          <a:prstGeom prst="line">
            <a:avLst/>
          </a:prstGeom>
          <a:ln w="28575">
            <a:solidFill>
              <a:srgbClr val="000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ector reto 25">
            <a:extLst>
              <a:ext uri="{FF2B5EF4-FFF2-40B4-BE49-F238E27FC236}">
                <a16:creationId xmlns:a16="http://schemas.microsoft.com/office/drawing/2014/main" id="{AA45E388-82C0-4C58-9CCB-5586A7F624DE}"/>
              </a:ext>
            </a:extLst>
          </p:cNvPr>
          <p:cNvCxnSpPr>
            <a:cxnSpLocks/>
          </p:cNvCxnSpPr>
          <p:nvPr/>
        </p:nvCxnSpPr>
        <p:spPr>
          <a:xfrm flipH="1">
            <a:off x="7701062" y="4575095"/>
            <a:ext cx="367190" cy="0"/>
          </a:xfrm>
          <a:prstGeom prst="line">
            <a:avLst/>
          </a:prstGeom>
          <a:ln w="28575">
            <a:solidFill>
              <a:srgbClr val="000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ector reto 26">
            <a:extLst>
              <a:ext uri="{FF2B5EF4-FFF2-40B4-BE49-F238E27FC236}">
                <a16:creationId xmlns:a16="http://schemas.microsoft.com/office/drawing/2014/main" id="{26320E6B-CB4D-4812-820D-C0AE846666F0}"/>
              </a:ext>
            </a:extLst>
          </p:cNvPr>
          <p:cNvCxnSpPr>
            <a:cxnSpLocks/>
          </p:cNvCxnSpPr>
          <p:nvPr/>
        </p:nvCxnSpPr>
        <p:spPr>
          <a:xfrm flipH="1">
            <a:off x="7701062" y="5433817"/>
            <a:ext cx="367190" cy="0"/>
          </a:xfrm>
          <a:prstGeom prst="line">
            <a:avLst/>
          </a:prstGeom>
          <a:ln w="28575">
            <a:solidFill>
              <a:srgbClr val="000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ector de Seta Reta 27">
            <a:extLst>
              <a:ext uri="{FF2B5EF4-FFF2-40B4-BE49-F238E27FC236}">
                <a16:creationId xmlns:a16="http://schemas.microsoft.com/office/drawing/2014/main" id="{4BB9588C-D639-4583-8C82-16D505C9CAC6}"/>
              </a:ext>
            </a:extLst>
          </p:cNvPr>
          <p:cNvCxnSpPr>
            <a:cxnSpLocks/>
          </p:cNvCxnSpPr>
          <p:nvPr/>
        </p:nvCxnSpPr>
        <p:spPr>
          <a:xfrm flipV="1">
            <a:off x="9382749" y="4723829"/>
            <a:ext cx="1262979" cy="248771"/>
          </a:xfrm>
          <a:prstGeom prst="straightConnector1">
            <a:avLst/>
          </a:prstGeom>
          <a:ln>
            <a:solidFill>
              <a:srgbClr val="00071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ector de Seta Reta 28">
            <a:extLst>
              <a:ext uri="{FF2B5EF4-FFF2-40B4-BE49-F238E27FC236}">
                <a16:creationId xmlns:a16="http://schemas.microsoft.com/office/drawing/2014/main" id="{A8764248-8BF9-4D27-A80F-B227579DA24E}"/>
              </a:ext>
            </a:extLst>
          </p:cNvPr>
          <p:cNvCxnSpPr>
            <a:cxnSpLocks/>
          </p:cNvCxnSpPr>
          <p:nvPr/>
        </p:nvCxnSpPr>
        <p:spPr>
          <a:xfrm>
            <a:off x="9382749" y="4972600"/>
            <a:ext cx="1262979" cy="274893"/>
          </a:xfrm>
          <a:prstGeom prst="straightConnector1">
            <a:avLst/>
          </a:prstGeom>
          <a:ln>
            <a:solidFill>
              <a:srgbClr val="00071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Imagem 29">
            <a:extLst>
              <a:ext uri="{FF2B5EF4-FFF2-40B4-BE49-F238E27FC236}">
                <a16:creationId xmlns:a16="http://schemas.microsoft.com/office/drawing/2014/main" id="{855AD3C5-6CD0-445D-B6FB-CEC9FD0DFD9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508077" y="4495866"/>
            <a:ext cx="828809" cy="623076"/>
          </a:xfrm>
          <a:prstGeom prst="rect">
            <a:avLst/>
          </a:prstGeom>
        </p:spPr>
      </p:pic>
      <p:pic>
        <p:nvPicPr>
          <p:cNvPr id="31" name="Imagem 30">
            <a:extLst>
              <a:ext uri="{FF2B5EF4-FFF2-40B4-BE49-F238E27FC236}">
                <a16:creationId xmlns:a16="http://schemas.microsoft.com/office/drawing/2014/main" id="{28E4E25F-4734-462F-AD0A-B4AA3EAA93A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513235" y="4972600"/>
            <a:ext cx="840565" cy="623076"/>
          </a:xfrm>
          <a:prstGeom prst="rect">
            <a:avLst/>
          </a:prstGeom>
        </p:spPr>
      </p:pic>
      <p:pic>
        <p:nvPicPr>
          <p:cNvPr id="32" name="Imagem 31">
            <a:extLst>
              <a:ext uri="{FF2B5EF4-FFF2-40B4-BE49-F238E27FC236}">
                <a16:creationId xmlns:a16="http://schemas.microsoft.com/office/drawing/2014/main" id="{2FDE56ED-9811-405C-BD11-FBCC51952BD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98058" y="2435589"/>
            <a:ext cx="2999492" cy="749873"/>
          </a:xfrm>
          <a:prstGeom prst="rect">
            <a:avLst/>
          </a:prstGeom>
        </p:spPr>
      </p:pic>
      <p:cxnSp>
        <p:nvCxnSpPr>
          <p:cNvPr id="33" name="Conector reto 32">
            <a:extLst>
              <a:ext uri="{FF2B5EF4-FFF2-40B4-BE49-F238E27FC236}">
                <a16:creationId xmlns:a16="http://schemas.microsoft.com/office/drawing/2014/main" id="{996DC457-01D3-4479-A4CE-3B65EB82E5EF}"/>
              </a:ext>
            </a:extLst>
          </p:cNvPr>
          <p:cNvCxnSpPr>
            <a:cxnSpLocks/>
          </p:cNvCxnSpPr>
          <p:nvPr/>
        </p:nvCxnSpPr>
        <p:spPr>
          <a:xfrm flipH="1">
            <a:off x="748704" y="2803412"/>
            <a:ext cx="356790" cy="1745"/>
          </a:xfrm>
          <a:prstGeom prst="line">
            <a:avLst/>
          </a:prstGeom>
          <a:ln w="28575">
            <a:solidFill>
              <a:srgbClr val="000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Imagem 33">
            <a:extLst>
              <a:ext uri="{FF2B5EF4-FFF2-40B4-BE49-F238E27FC236}">
                <a16:creationId xmlns:a16="http://schemas.microsoft.com/office/drawing/2014/main" id="{A4F19142-DCCE-4E0A-8CD5-F2FC4C43FF8D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8681"/>
          <a:stretch/>
        </p:blipFill>
        <p:spPr>
          <a:xfrm>
            <a:off x="1528708" y="3116709"/>
            <a:ext cx="2176818" cy="749873"/>
          </a:xfrm>
          <a:prstGeom prst="rect">
            <a:avLst/>
          </a:prstGeom>
        </p:spPr>
      </p:pic>
      <p:pic>
        <p:nvPicPr>
          <p:cNvPr id="35" name="Imagem 34">
            <a:extLst>
              <a:ext uri="{FF2B5EF4-FFF2-40B4-BE49-F238E27FC236}">
                <a16:creationId xmlns:a16="http://schemas.microsoft.com/office/drawing/2014/main" id="{9918818C-991E-4548-A9DF-088FF4AAE167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l="18927"/>
          <a:stretch/>
        </p:blipFill>
        <p:spPr>
          <a:xfrm>
            <a:off x="1913742" y="3575029"/>
            <a:ext cx="1245540" cy="749873"/>
          </a:xfrm>
          <a:prstGeom prst="rect">
            <a:avLst/>
          </a:prstGeom>
        </p:spPr>
      </p:pic>
      <p:pic>
        <p:nvPicPr>
          <p:cNvPr id="36" name="Imagem 35">
            <a:extLst>
              <a:ext uri="{FF2B5EF4-FFF2-40B4-BE49-F238E27FC236}">
                <a16:creationId xmlns:a16="http://schemas.microsoft.com/office/drawing/2014/main" id="{5F4676F8-E3A5-4743-98F7-4366DE663D83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l="21321"/>
          <a:stretch/>
        </p:blipFill>
        <p:spPr>
          <a:xfrm>
            <a:off x="1924188" y="4071937"/>
            <a:ext cx="1208765" cy="749873"/>
          </a:xfrm>
          <a:prstGeom prst="rect">
            <a:avLst/>
          </a:prstGeom>
        </p:spPr>
      </p:pic>
      <p:pic>
        <p:nvPicPr>
          <p:cNvPr id="37" name="Imagem 36">
            <a:extLst>
              <a:ext uri="{FF2B5EF4-FFF2-40B4-BE49-F238E27FC236}">
                <a16:creationId xmlns:a16="http://schemas.microsoft.com/office/drawing/2014/main" id="{4BA9E625-992C-4F23-A5BD-073A75D31C1F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501546" y="319501"/>
            <a:ext cx="2786776" cy="1927218"/>
          </a:xfrm>
          <a:prstGeom prst="rect">
            <a:avLst/>
          </a:prstGeom>
        </p:spPr>
      </p:pic>
      <p:cxnSp>
        <p:nvCxnSpPr>
          <p:cNvPr id="38" name="Conector de Seta Reta 37">
            <a:extLst>
              <a:ext uri="{FF2B5EF4-FFF2-40B4-BE49-F238E27FC236}">
                <a16:creationId xmlns:a16="http://schemas.microsoft.com/office/drawing/2014/main" id="{0BE2AA3A-0771-45E9-9901-A5F12E4EAEFF}"/>
              </a:ext>
            </a:extLst>
          </p:cNvPr>
          <p:cNvCxnSpPr>
            <a:cxnSpLocks/>
          </p:cNvCxnSpPr>
          <p:nvPr/>
        </p:nvCxnSpPr>
        <p:spPr>
          <a:xfrm flipV="1">
            <a:off x="2733222" y="1506047"/>
            <a:ext cx="2925962" cy="2431960"/>
          </a:xfrm>
          <a:prstGeom prst="straightConnector1">
            <a:avLst/>
          </a:prstGeom>
          <a:ln>
            <a:solidFill>
              <a:srgbClr val="00071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ector de Seta Reta 38">
            <a:extLst>
              <a:ext uri="{FF2B5EF4-FFF2-40B4-BE49-F238E27FC236}">
                <a16:creationId xmlns:a16="http://schemas.microsoft.com/office/drawing/2014/main" id="{C26A1746-476D-4F0C-9E0E-FD08E3F14A36}"/>
              </a:ext>
            </a:extLst>
          </p:cNvPr>
          <p:cNvCxnSpPr>
            <a:cxnSpLocks/>
          </p:cNvCxnSpPr>
          <p:nvPr/>
        </p:nvCxnSpPr>
        <p:spPr>
          <a:xfrm flipH="1">
            <a:off x="5857790" y="1506047"/>
            <a:ext cx="344227" cy="1466963"/>
          </a:xfrm>
          <a:prstGeom prst="straightConnector1">
            <a:avLst/>
          </a:prstGeom>
          <a:ln w="12700">
            <a:solidFill>
              <a:srgbClr val="00071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ector de Seta Reta 39">
            <a:extLst>
              <a:ext uri="{FF2B5EF4-FFF2-40B4-BE49-F238E27FC236}">
                <a16:creationId xmlns:a16="http://schemas.microsoft.com/office/drawing/2014/main" id="{2694A4FB-D786-4BD0-A807-B2CFF8CC2F44}"/>
              </a:ext>
            </a:extLst>
          </p:cNvPr>
          <p:cNvCxnSpPr>
            <a:cxnSpLocks/>
          </p:cNvCxnSpPr>
          <p:nvPr/>
        </p:nvCxnSpPr>
        <p:spPr>
          <a:xfrm flipV="1">
            <a:off x="6202017" y="1379783"/>
            <a:ext cx="1387534" cy="126264"/>
          </a:xfrm>
          <a:prstGeom prst="straightConnector1">
            <a:avLst/>
          </a:prstGeom>
          <a:ln>
            <a:solidFill>
              <a:srgbClr val="00071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2276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" name="Espaço Reservado para Conteúdo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6EA5C86C-618D-4875-85A5-45644AC04698}"/>
              </a:ext>
            </a:extLst>
          </p:cNvPr>
          <p:cNvSpPr/>
          <p:nvPr/>
        </p:nvSpPr>
        <p:spPr>
          <a:xfrm>
            <a:off x="9641489" y="1632304"/>
            <a:ext cx="2346101" cy="2331009"/>
          </a:xfrm>
          <a:prstGeom prst="rect">
            <a:avLst/>
          </a:prstGeom>
          <a:noFill/>
          <a:ln w="38100">
            <a:solidFill>
              <a:srgbClr val="EC7148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chemeClr val="tx1"/>
              </a:solidFill>
            </a:endParaRPr>
          </a:p>
          <a:p>
            <a:pPr algn="ctr"/>
            <a:endParaRPr lang="pt-BR" dirty="0">
              <a:solidFill>
                <a:schemeClr val="tx1"/>
              </a:solidFill>
            </a:endParaRPr>
          </a:p>
          <a:p>
            <a:pPr algn="ctr"/>
            <a:r>
              <a:rPr lang="pt-BR" dirty="0">
                <a:solidFill>
                  <a:schemeClr val="tx1"/>
                </a:solidFill>
              </a:rPr>
              <a:t>Notas Fiscais</a:t>
            </a:r>
          </a:p>
          <a:p>
            <a:pPr algn="ctr"/>
            <a:endParaRPr lang="pt-BR" dirty="0">
              <a:solidFill>
                <a:schemeClr val="tx1"/>
              </a:solidFill>
            </a:endParaRPr>
          </a:p>
          <a:p>
            <a:pPr algn="ctr"/>
            <a:endParaRPr lang="pt-BR" dirty="0">
              <a:solidFill>
                <a:schemeClr val="tx1"/>
              </a:solidFill>
            </a:endParaRPr>
          </a:p>
          <a:p>
            <a:pPr algn="ctr"/>
            <a:endParaRPr lang="pt-BR" dirty="0">
              <a:solidFill>
                <a:schemeClr val="tx1"/>
              </a:solidFill>
            </a:endParaRPr>
          </a:p>
          <a:p>
            <a:pPr algn="ctr"/>
            <a:endParaRPr lang="pt-BR" dirty="0">
              <a:solidFill>
                <a:schemeClr val="tx1"/>
              </a:solidFill>
            </a:endParaRPr>
          </a:p>
          <a:p>
            <a:pPr algn="ctr"/>
            <a:endParaRPr lang="pt-BR" dirty="0">
              <a:solidFill>
                <a:schemeClr val="tx1"/>
              </a:solidFill>
            </a:endParaRPr>
          </a:p>
        </p:txBody>
      </p:sp>
      <p:sp>
        <p:nvSpPr>
          <p:cNvPr id="6" name="Retângulo de cantos arredondados 77">
            <a:extLst>
              <a:ext uri="{FF2B5EF4-FFF2-40B4-BE49-F238E27FC236}">
                <a16:creationId xmlns:a16="http://schemas.microsoft.com/office/drawing/2014/main" id="{FF0AE80F-F354-49B8-BB4A-304213C322F4}"/>
              </a:ext>
            </a:extLst>
          </p:cNvPr>
          <p:cNvSpPr/>
          <p:nvPr/>
        </p:nvSpPr>
        <p:spPr>
          <a:xfrm>
            <a:off x="9435428" y="1462733"/>
            <a:ext cx="1648496" cy="656822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EFD 2019</a:t>
            </a:r>
          </a:p>
          <a:p>
            <a:pPr algn="ctr"/>
            <a:r>
              <a:rPr lang="pt-BR" sz="1200" dirty="0"/>
              <a:t>(mensal)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44625360-625F-4232-870A-0316665A50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09991" y="4120992"/>
            <a:ext cx="523482" cy="481604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99502A75-FF8E-4B9E-96DC-8CB17174FA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9189" y="4132357"/>
            <a:ext cx="523482" cy="481604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1A8C0522-DEDA-4538-8C1D-DD5AAB6ABD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34726" y="4750687"/>
            <a:ext cx="523482" cy="481604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BE111166-4294-4C27-9DE5-468BCF0671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83924" y="4762052"/>
            <a:ext cx="523482" cy="481604"/>
          </a:xfrm>
          <a:prstGeom prst="rect">
            <a:avLst/>
          </a:prstGeom>
        </p:spPr>
      </p:pic>
      <p:sp>
        <p:nvSpPr>
          <p:cNvPr id="11" name="Retângulo 10">
            <a:extLst>
              <a:ext uri="{FF2B5EF4-FFF2-40B4-BE49-F238E27FC236}">
                <a16:creationId xmlns:a16="http://schemas.microsoft.com/office/drawing/2014/main" id="{9A6F5E7C-5308-4067-97A7-29C1D6CB1AB3}"/>
              </a:ext>
            </a:extLst>
          </p:cNvPr>
          <p:cNvSpPr/>
          <p:nvPr/>
        </p:nvSpPr>
        <p:spPr>
          <a:xfrm>
            <a:off x="9869290" y="4098531"/>
            <a:ext cx="1933483" cy="1261420"/>
          </a:xfrm>
          <a:prstGeom prst="rect">
            <a:avLst/>
          </a:prstGeom>
          <a:solidFill>
            <a:srgbClr val="E5E5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12" name="Imagem 11">
            <a:extLst>
              <a:ext uri="{FF2B5EF4-FFF2-40B4-BE49-F238E27FC236}">
                <a16:creationId xmlns:a16="http://schemas.microsoft.com/office/drawing/2014/main" id="{4A76EB77-DD49-4778-8586-6BC30BA78C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09991" y="2693324"/>
            <a:ext cx="523482" cy="481604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F3ABEA1B-63D5-45B4-93C4-805B346834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9189" y="2704689"/>
            <a:ext cx="523482" cy="481604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0F86A13D-09C9-4F34-8A0A-3DBA5AA2EB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34726" y="3323019"/>
            <a:ext cx="523482" cy="481604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28FD8CA1-3F6C-416F-AADE-3F88A8812E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83924" y="3334384"/>
            <a:ext cx="523482" cy="481604"/>
          </a:xfrm>
          <a:prstGeom prst="rect">
            <a:avLst/>
          </a:prstGeom>
        </p:spPr>
      </p:pic>
      <p:cxnSp>
        <p:nvCxnSpPr>
          <p:cNvPr id="16" name="Conector de Seta Reta 15">
            <a:extLst>
              <a:ext uri="{FF2B5EF4-FFF2-40B4-BE49-F238E27FC236}">
                <a16:creationId xmlns:a16="http://schemas.microsoft.com/office/drawing/2014/main" id="{3F933576-32D5-4275-B53F-AF89D280753A}"/>
              </a:ext>
            </a:extLst>
          </p:cNvPr>
          <p:cNvCxnSpPr>
            <a:cxnSpLocks/>
          </p:cNvCxnSpPr>
          <p:nvPr/>
        </p:nvCxnSpPr>
        <p:spPr>
          <a:xfrm flipH="1" flipV="1">
            <a:off x="8781108" y="2298325"/>
            <a:ext cx="1328885" cy="741191"/>
          </a:xfrm>
          <a:prstGeom prst="straightConnector1">
            <a:avLst/>
          </a:prstGeom>
          <a:ln>
            <a:solidFill>
              <a:srgbClr val="99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ector de Seta Reta 16">
            <a:extLst>
              <a:ext uri="{FF2B5EF4-FFF2-40B4-BE49-F238E27FC236}">
                <a16:creationId xmlns:a16="http://schemas.microsoft.com/office/drawing/2014/main" id="{2AA6020F-48D9-4F2D-9A36-F0B33FD45CC1}"/>
              </a:ext>
            </a:extLst>
          </p:cNvPr>
          <p:cNvCxnSpPr>
            <a:cxnSpLocks/>
          </p:cNvCxnSpPr>
          <p:nvPr/>
        </p:nvCxnSpPr>
        <p:spPr>
          <a:xfrm flipH="1" flipV="1">
            <a:off x="8775791" y="2427369"/>
            <a:ext cx="1334205" cy="1142558"/>
          </a:xfrm>
          <a:prstGeom prst="straightConnector1">
            <a:avLst/>
          </a:prstGeom>
          <a:ln>
            <a:solidFill>
              <a:srgbClr val="99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ctor de Seta Reta 17">
            <a:extLst>
              <a:ext uri="{FF2B5EF4-FFF2-40B4-BE49-F238E27FC236}">
                <a16:creationId xmlns:a16="http://schemas.microsoft.com/office/drawing/2014/main" id="{6EA5CD68-3D07-4C83-90B7-5DB9EED45172}"/>
              </a:ext>
            </a:extLst>
          </p:cNvPr>
          <p:cNvCxnSpPr>
            <a:cxnSpLocks/>
          </p:cNvCxnSpPr>
          <p:nvPr/>
        </p:nvCxnSpPr>
        <p:spPr>
          <a:xfrm flipH="1" flipV="1">
            <a:off x="8783105" y="2153731"/>
            <a:ext cx="2267296" cy="869753"/>
          </a:xfrm>
          <a:prstGeom prst="straightConnector1">
            <a:avLst/>
          </a:prstGeom>
          <a:ln>
            <a:solidFill>
              <a:srgbClr val="99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Imagem 18">
            <a:extLst>
              <a:ext uri="{FF2B5EF4-FFF2-40B4-BE49-F238E27FC236}">
                <a16:creationId xmlns:a16="http://schemas.microsoft.com/office/drawing/2014/main" id="{0532308C-C784-4F7E-998E-028408C187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2048" y="1091912"/>
            <a:ext cx="2383743" cy="1682642"/>
          </a:xfrm>
          <a:prstGeom prst="rect">
            <a:avLst/>
          </a:prstGeom>
        </p:spPr>
      </p:pic>
      <p:pic>
        <p:nvPicPr>
          <p:cNvPr id="20" name="Imagem 19">
            <a:extLst>
              <a:ext uri="{FF2B5EF4-FFF2-40B4-BE49-F238E27FC236}">
                <a16:creationId xmlns:a16="http://schemas.microsoft.com/office/drawing/2014/main" id="{DBF1FFB2-36EC-4FC4-9E7C-E5579E7AFE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1737" y="3774533"/>
            <a:ext cx="2383743" cy="1682642"/>
          </a:xfrm>
          <a:prstGeom prst="rect">
            <a:avLst/>
          </a:prstGeom>
        </p:spPr>
      </p:pic>
      <p:pic>
        <p:nvPicPr>
          <p:cNvPr id="21" name="Imagem 20">
            <a:extLst>
              <a:ext uri="{FF2B5EF4-FFF2-40B4-BE49-F238E27FC236}">
                <a16:creationId xmlns:a16="http://schemas.microsoft.com/office/drawing/2014/main" id="{3E9D41D5-E583-41A7-9379-B9E00D2D45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9362" y="3992624"/>
            <a:ext cx="2383743" cy="1682642"/>
          </a:xfrm>
          <a:prstGeom prst="rect">
            <a:avLst/>
          </a:prstGeom>
        </p:spPr>
      </p:pic>
      <p:sp>
        <p:nvSpPr>
          <p:cNvPr id="22" name="Retângulo 21">
            <a:extLst>
              <a:ext uri="{FF2B5EF4-FFF2-40B4-BE49-F238E27FC236}">
                <a16:creationId xmlns:a16="http://schemas.microsoft.com/office/drawing/2014/main" id="{C646698E-57F3-4127-8AB6-E55580A2FC61}"/>
              </a:ext>
            </a:extLst>
          </p:cNvPr>
          <p:cNvSpPr/>
          <p:nvPr/>
        </p:nvSpPr>
        <p:spPr>
          <a:xfrm>
            <a:off x="6361561" y="3953734"/>
            <a:ext cx="2432804" cy="1812353"/>
          </a:xfrm>
          <a:prstGeom prst="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3" name="Imagem 22">
            <a:extLst>
              <a:ext uri="{FF2B5EF4-FFF2-40B4-BE49-F238E27FC236}">
                <a16:creationId xmlns:a16="http://schemas.microsoft.com/office/drawing/2014/main" id="{703908AF-F705-45A0-88FA-F46374582303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85153" y="2887480"/>
            <a:ext cx="2767824" cy="2999492"/>
          </a:xfrm>
          <a:prstGeom prst="rect">
            <a:avLst/>
          </a:prstGeom>
        </p:spPr>
      </p:pic>
      <p:sp>
        <p:nvSpPr>
          <p:cNvPr id="24" name="Retângulo 23">
            <a:extLst>
              <a:ext uri="{FF2B5EF4-FFF2-40B4-BE49-F238E27FC236}">
                <a16:creationId xmlns:a16="http://schemas.microsoft.com/office/drawing/2014/main" id="{3C1487BD-720C-483F-BA36-A0364DB6BF55}"/>
              </a:ext>
            </a:extLst>
          </p:cNvPr>
          <p:cNvSpPr/>
          <p:nvPr/>
        </p:nvSpPr>
        <p:spPr>
          <a:xfrm>
            <a:off x="3347407" y="3816098"/>
            <a:ext cx="2383743" cy="1654932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5" name="Imagem 24">
            <a:extLst>
              <a:ext uri="{FF2B5EF4-FFF2-40B4-BE49-F238E27FC236}">
                <a16:creationId xmlns:a16="http://schemas.microsoft.com/office/drawing/2014/main" id="{7655026B-F19A-4ED4-8B34-A30B1CA36786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62333" y="2644502"/>
            <a:ext cx="2688569" cy="2938527"/>
          </a:xfrm>
          <a:prstGeom prst="rect">
            <a:avLst/>
          </a:prstGeom>
        </p:spPr>
      </p:pic>
      <p:pic>
        <p:nvPicPr>
          <p:cNvPr id="26" name="Imagem 25">
            <a:extLst>
              <a:ext uri="{FF2B5EF4-FFF2-40B4-BE49-F238E27FC236}">
                <a16:creationId xmlns:a16="http://schemas.microsoft.com/office/drawing/2014/main" id="{FB1F90CB-6FCF-403A-9123-C2680EC3B17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2279" y="2599880"/>
            <a:ext cx="2767824" cy="2999492"/>
          </a:xfrm>
          <a:prstGeom prst="rect">
            <a:avLst/>
          </a:prstGeom>
        </p:spPr>
      </p:pic>
      <p:sp>
        <p:nvSpPr>
          <p:cNvPr id="27" name="Retângulo 26">
            <a:extLst>
              <a:ext uri="{FF2B5EF4-FFF2-40B4-BE49-F238E27FC236}">
                <a16:creationId xmlns:a16="http://schemas.microsoft.com/office/drawing/2014/main" id="{4C8570C8-D006-4D2B-92F9-B35831B71FD6}"/>
              </a:ext>
            </a:extLst>
          </p:cNvPr>
          <p:cNvSpPr/>
          <p:nvPr/>
        </p:nvSpPr>
        <p:spPr>
          <a:xfrm>
            <a:off x="456862" y="2639330"/>
            <a:ext cx="2810371" cy="2950661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8" name="Imagem 27">
            <a:extLst>
              <a:ext uri="{FF2B5EF4-FFF2-40B4-BE49-F238E27FC236}">
                <a16:creationId xmlns:a16="http://schemas.microsoft.com/office/drawing/2014/main" id="{A5808E4B-1C97-4198-B0D6-1A59DA7846EA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066" y="1321016"/>
            <a:ext cx="5974598" cy="4511431"/>
          </a:xfrm>
          <a:prstGeom prst="rect">
            <a:avLst/>
          </a:prstGeom>
        </p:spPr>
      </p:pic>
      <p:pic>
        <p:nvPicPr>
          <p:cNvPr id="29" name="Imagem 28">
            <a:extLst>
              <a:ext uri="{FF2B5EF4-FFF2-40B4-BE49-F238E27FC236}">
                <a16:creationId xmlns:a16="http://schemas.microsoft.com/office/drawing/2014/main" id="{09DE05FB-8B99-40B2-AD54-90DBBE353942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9151" t="12148" r="7169" b="15565"/>
          <a:stretch/>
        </p:blipFill>
        <p:spPr>
          <a:xfrm>
            <a:off x="204410" y="162669"/>
            <a:ext cx="3063717" cy="638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698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8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0.41921 L 0.04101 -0.30717 C 0.05013 -0.28356 0.05547 -0.24815 0.05547 -0.21134 C 0.05547 -0.16944 0.05013 -0.13588 0.04101 -0.11227 L 3.75E-6 -1.11111E-6 " pathEditMode="relative" rAng="0" ptsTypes="AAAAA">
                                      <p:cBhvr>
                                        <p:cTn id="7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73" y="20949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9245 -0.38982 L 0.147 -0.44769 C 0.11523 -0.4588 0.08242 -0.44699 0.05638 -0.41181 C 0.02786 -0.37384 0.01289 -0.32084 0.01146 -0.26343 L 2.5E-6 -0.00046 " pathEditMode="relative" rAng="3180000" ptsTypes="AAAAA">
                                      <p:cBhvr>
                                        <p:cTn id="8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67" y="8750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8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1289 0.03194 C 0.51224 0.06689 0.4543 0.09027 0.38451 0.08587 C 0.31263 0.08148 0.25586 0.05092 0.25651 0.01597 C 0.25716 -0.01899 0.20039 -0.04954 0.12852 -0.05371 C 0.05873 -0.05834 0.00078 -0.03496 -3.125E-6 4.81481E-6 " pathEditMode="relative" rAng="10920000" ptsTypes="AAAAA">
                                      <p:cBhvr>
                                        <p:cTn id="9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638" y="-1574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22" grpId="0" animBg="1"/>
      <p:bldP spid="24" grpId="0" animBg="1"/>
      <p:bldP spid="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" name="Espaço Reservado para Conteúdo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6" descr="Caminhando Desenho Para Colorir - Ultra Coloring Pages">
            <a:extLst>
              <a:ext uri="{FF2B5EF4-FFF2-40B4-BE49-F238E27FC236}">
                <a16:creationId xmlns:a16="http://schemas.microsoft.com/office/drawing/2014/main" id="{CBD0BCD6-682F-4B2E-BC46-202A6B60B6E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52" t="12358" r="26989" b="10654"/>
          <a:stretch/>
        </p:blipFill>
        <p:spPr bwMode="auto">
          <a:xfrm flipH="1">
            <a:off x="3122185" y="1762278"/>
            <a:ext cx="424325" cy="692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Caminhando Desenho Para Colorir - Ultra Coloring Pages">
            <a:extLst>
              <a:ext uri="{FF2B5EF4-FFF2-40B4-BE49-F238E27FC236}">
                <a16:creationId xmlns:a16="http://schemas.microsoft.com/office/drawing/2014/main" id="{33A5C307-A402-49B1-836B-D68FCF2685B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52" t="12358" r="26989" b="10654"/>
          <a:stretch/>
        </p:blipFill>
        <p:spPr bwMode="auto">
          <a:xfrm flipH="1">
            <a:off x="3230620" y="651097"/>
            <a:ext cx="424325" cy="692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Caminhando Desenho Para Colorir - Ultra Coloring Pages">
            <a:extLst>
              <a:ext uri="{FF2B5EF4-FFF2-40B4-BE49-F238E27FC236}">
                <a16:creationId xmlns:a16="http://schemas.microsoft.com/office/drawing/2014/main" id="{23DB778E-E196-43F7-A4D2-43A110BB6B0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52" t="12358" r="26989" b="10654"/>
          <a:stretch/>
        </p:blipFill>
        <p:spPr bwMode="auto">
          <a:xfrm flipH="1">
            <a:off x="3259444" y="2975638"/>
            <a:ext cx="424325" cy="692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Caminhando Desenho Para Colorir - Ultra Coloring Pages">
            <a:extLst>
              <a:ext uri="{FF2B5EF4-FFF2-40B4-BE49-F238E27FC236}">
                <a16:creationId xmlns:a16="http://schemas.microsoft.com/office/drawing/2014/main" id="{19770EBB-646B-4646-B5F5-DBB8B4DB9C1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52" t="12358" r="26989" b="10654"/>
          <a:stretch/>
        </p:blipFill>
        <p:spPr bwMode="auto">
          <a:xfrm flipH="1">
            <a:off x="3245589" y="4640891"/>
            <a:ext cx="424325" cy="692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746BBC6E-116E-47B1-8212-B9CD2A5BF2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423" y="1347281"/>
            <a:ext cx="10425064" cy="249958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10F29A4C-525B-4FF4-8C07-F9FC306896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8592" y="2454811"/>
            <a:ext cx="10455546" cy="231668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498062EF-260B-43B7-8483-077EF39FFB6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8592" y="3686632"/>
            <a:ext cx="10431160" cy="719390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F528CA05-E9A3-40BC-A2E6-C2DDE8C51AA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9074" y="5333613"/>
            <a:ext cx="10425064" cy="731583"/>
          </a:xfrm>
          <a:prstGeom prst="rect">
            <a:avLst/>
          </a:prstGeom>
        </p:spPr>
      </p:pic>
      <p:sp>
        <p:nvSpPr>
          <p:cNvPr id="14" name="Triângulo isósceles 13">
            <a:extLst>
              <a:ext uri="{FF2B5EF4-FFF2-40B4-BE49-F238E27FC236}">
                <a16:creationId xmlns:a16="http://schemas.microsoft.com/office/drawing/2014/main" id="{8AC14547-6956-42A4-8DEC-3C04386C94E4}"/>
              </a:ext>
            </a:extLst>
          </p:cNvPr>
          <p:cNvSpPr/>
          <p:nvPr/>
        </p:nvSpPr>
        <p:spPr>
          <a:xfrm>
            <a:off x="3863877" y="5568274"/>
            <a:ext cx="124692" cy="446745"/>
          </a:xfrm>
          <a:prstGeom prst="triangl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Triângulo isósceles 14">
            <a:extLst>
              <a:ext uri="{FF2B5EF4-FFF2-40B4-BE49-F238E27FC236}">
                <a16:creationId xmlns:a16="http://schemas.microsoft.com/office/drawing/2014/main" id="{1F0F5668-3193-4F68-B429-AB1E267B6AFE}"/>
              </a:ext>
            </a:extLst>
          </p:cNvPr>
          <p:cNvSpPr/>
          <p:nvPr/>
        </p:nvSpPr>
        <p:spPr>
          <a:xfrm>
            <a:off x="4113256" y="5433886"/>
            <a:ext cx="138547" cy="608844"/>
          </a:xfrm>
          <a:prstGeom prst="triangl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Triângulo isósceles 15">
            <a:extLst>
              <a:ext uri="{FF2B5EF4-FFF2-40B4-BE49-F238E27FC236}">
                <a16:creationId xmlns:a16="http://schemas.microsoft.com/office/drawing/2014/main" id="{D058DB97-ECB3-42D0-89D1-D43A7D4DB40D}"/>
              </a:ext>
            </a:extLst>
          </p:cNvPr>
          <p:cNvSpPr/>
          <p:nvPr/>
        </p:nvSpPr>
        <p:spPr>
          <a:xfrm>
            <a:off x="4376490" y="5568274"/>
            <a:ext cx="124692" cy="446745"/>
          </a:xfrm>
          <a:prstGeom prst="triangl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7" name="Triângulo isósceles 16">
            <a:extLst>
              <a:ext uri="{FF2B5EF4-FFF2-40B4-BE49-F238E27FC236}">
                <a16:creationId xmlns:a16="http://schemas.microsoft.com/office/drawing/2014/main" id="{A0FB3500-9699-490B-85BA-E08CAC6A7D70}"/>
              </a:ext>
            </a:extLst>
          </p:cNvPr>
          <p:cNvSpPr/>
          <p:nvPr/>
        </p:nvSpPr>
        <p:spPr>
          <a:xfrm>
            <a:off x="4625869" y="5433886"/>
            <a:ext cx="138547" cy="608844"/>
          </a:xfrm>
          <a:prstGeom prst="triangl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8" name="Triângulo isósceles 17">
            <a:extLst>
              <a:ext uri="{FF2B5EF4-FFF2-40B4-BE49-F238E27FC236}">
                <a16:creationId xmlns:a16="http://schemas.microsoft.com/office/drawing/2014/main" id="{3CEA82AD-48AE-4A1C-9DBE-6BB32B57A7F3}"/>
              </a:ext>
            </a:extLst>
          </p:cNvPr>
          <p:cNvSpPr/>
          <p:nvPr/>
        </p:nvSpPr>
        <p:spPr>
          <a:xfrm>
            <a:off x="4889103" y="5568274"/>
            <a:ext cx="124692" cy="446745"/>
          </a:xfrm>
          <a:prstGeom prst="triangl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Triângulo isósceles 18">
            <a:extLst>
              <a:ext uri="{FF2B5EF4-FFF2-40B4-BE49-F238E27FC236}">
                <a16:creationId xmlns:a16="http://schemas.microsoft.com/office/drawing/2014/main" id="{524E26A8-5055-45D5-9E2E-5E73C2AB8395}"/>
              </a:ext>
            </a:extLst>
          </p:cNvPr>
          <p:cNvSpPr/>
          <p:nvPr/>
        </p:nvSpPr>
        <p:spPr>
          <a:xfrm>
            <a:off x="5138482" y="5433886"/>
            <a:ext cx="138547" cy="608844"/>
          </a:xfrm>
          <a:prstGeom prst="triangl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0" name="Triângulo isósceles 19">
            <a:extLst>
              <a:ext uri="{FF2B5EF4-FFF2-40B4-BE49-F238E27FC236}">
                <a16:creationId xmlns:a16="http://schemas.microsoft.com/office/drawing/2014/main" id="{987308BD-70AB-4A56-A365-18654F0A410D}"/>
              </a:ext>
            </a:extLst>
          </p:cNvPr>
          <p:cNvSpPr/>
          <p:nvPr/>
        </p:nvSpPr>
        <p:spPr>
          <a:xfrm>
            <a:off x="5401716" y="5568274"/>
            <a:ext cx="124692" cy="446745"/>
          </a:xfrm>
          <a:prstGeom prst="triangl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1" name="Triângulo isósceles 20">
            <a:extLst>
              <a:ext uri="{FF2B5EF4-FFF2-40B4-BE49-F238E27FC236}">
                <a16:creationId xmlns:a16="http://schemas.microsoft.com/office/drawing/2014/main" id="{BB1F20C7-70C1-4494-8E65-E6AE521730F4}"/>
              </a:ext>
            </a:extLst>
          </p:cNvPr>
          <p:cNvSpPr/>
          <p:nvPr/>
        </p:nvSpPr>
        <p:spPr>
          <a:xfrm>
            <a:off x="5651095" y="5433886"/>
            <a:ext cx="138547" cy="608844"/>
          </a:xfrm>
          <a:prstGeom prst="triangl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2" name="Triângulo isósceles 21">
            <a:extLst>
              <a:ext uri="{FF2B5EF4-FFF2-40B4-BE49-F238E27FC236}">
                <a16:creationId xmlns:a16="http://schemas.microsoft.com/office/drawing/2014/main" id="{96BF5B0C-7FA4-4422-9CA3-F96A03002D4F}"/>
              </a:ext>
            </a:extLst>
          </p:cNvPr>
          <p:cNvSpPr/>
          <p:nvPr/>
        </p:nvSpPr>
        <p:spPr>
          <a:xfrm>
            <a:off x="5914329" y="5568274"/>
            <a:ext cx="124692" cy="446745"/>
          </a:xfrm>
          <a:prstGeom prst="triangl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3" name="Triângulo isósceles 22">
            <a:extLst>
              <a:ext uri="{FF2B5EF4-FFF2-40B4-BE49-F238E27FC236}">
                <a16:creationId xmlns:a16="http://schemas.microsoft.com/office/drawing/2014/main" id="{4F2C47E0-4CC6-4E74-9497-2FFCF3EF7ACF}"/>
              </a:ext>
            </a:extLst>
          </p:cNvPr>
          <p:cNvSpPr/>
          <p:nvPr/>
        </p:nvSpPr>
        <p:spPr>
          <a:xfrm>
            <a:off x="6163708" y="5433886"/>
            <a:ext cx="138547" cy="608844"/>
          </a:xfrm>
          <a:prstGeom prst="triangl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4" name="Triângulo isósceles 23">
            <a:extLst>
              <a:ext uri="{FF2B5EF4-FFF2-40B4-BE49-F238E27FC236}">
                <a16:creationId xmlns:a16="http://schemas.microsoft.com/office/drawing/2014/main" id="{5336B41D-5719-4CF9-81A7-C8521717D804}"/>
              </a:ext>
            </a:extLst>
          </p:cNvPr>
          <p:cNvSpPr/>
          <p:nvPr/>
        </p:nvSpPr>
        <p:spPr>
          <a:xfrm>
            <a:off x="6443781" y="5568274"/>
            <a:ext cx="124692" cy="446745"/>
          </a:xfrm>
          <a:prstGeom prst="triangl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5" name="Triângulo isósceles 24">
            <a:extLst>
              <a:ext uri="{FF2B5EF4-FFF2-40B4-BE49-F238E27FC236}">
                <a16:creationId xmlns:a16="http://schemas.microsoft.com/office/drawing/2014/main" id="{D7B4237D-3F63-4EB6-9606-C5B32B9294B5}"/>
              </a:ext>
            </a:extLst>
          </p:cNvPr>
          <p:cNvSpPr/>
          <p:nvPr/>
        </p:nvSpPr>
        <p:spPr>
          <a:xfrm>
            <a:off x="6693160" y="5433886"/>
            <a:ext cx="138547" cy="608844"/>
          </a:xfrm>
          <a:prstGeom prst="triangl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6" name="Triângulo isósceles 25">
            <a:extLst>
              <a:ext uri="{FF2B5EF4-FFF2-40B4-BE49-F238E27FC236}">
                <a16:creationId xmlns:a16="http://schemas.microsoft.com/office/drawing/2014/main" id="{CE42E5B9-0AC0-42BF-A946-FCB2C8B01CD8}"/>
              </a:ext>
            </a:extLst>
          </p:cNvPr>
          <p:cNvSpPr/>
          <p:nvPr/>
        </p:nvSpPr>
        <p:spPr>
          <a:xfrm>
            <a:off x="6925745" y="5576885"/>
            <a:ext cx="124692" cy="446745"/>
          </a:xfrm>
          <a:prstGeom prst="triangl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7" name="Triângulo isósceles 26">
            <a:extLst>
              <a:ext uri="{FF2B5EF4-FFF2-40B4-BE49-F238E27FC236}">
                <a16:creationId xmlns:a16="http://schemas.microsoft.com/office/drawing/2014/main" id="{0F636FD2-AB31-43B9-A6EA-EC056C106A58}"/>
              </a:ext>
            </a:extLst>
          </p:cNvPr>
          <p:cNvSpPr/>
          <p:nvPr/>
        </p:nvSpPr>
        <p:spPr>
          <a:xfrm>
            <a:off x="7175124" y="5442497"/>
            <a:ext cx="138547" cy="608844"/>
          </a:xfrm>
          <a:prstGeom prst="triangl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8" name="Triângulo isósceles 27">
            <a:extLst>
              <a:ext uri="{FF2B5EF4-FFF2-40B4-BE49-F238E27FC236}">
                <a16:creationId xmlns:a16="http://schemas.microsoft.com/office/drawing/2014/main" id="{3FCE4079-E880-49F0-A15B-3A30F098DF06}"/>
              </a:ext>
            </a:extLst>
          </p:cNvPr>
          <p:cNvSpPr/>
          <p:nvPr/>
        </p:nvSpPr>
        <p:spPr>
          <a:xfrm>
            <a:off x="7397332" y="5568274"/>
            <a:ext cx="124692" cy="446745"/>
          </a:xfrm>
          <a:prstGeom prst="triangl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9" name="Triângulo isósceles 28">
            <a:extLst>
              <a:ext uri="{FF2B5EF4-FFF2-40B4-BE49-F238E27FC236}">
                <a16:creationId xmlns:a16="http://schemas.microsoft.com/office/drawing/2014/main" id="{C97126CB-5CDB-49A4-9116-5BD5CB999816}"/>
              </a:ext>
            </a:extLst>
          </p:cNvPr>
          <p:cNvSpPr/>
          <p:nvPr/>
        </p:nvSpPr>
        <p:spPr>
          <a:xfrm>
            <a:off x="7646711" y="5433886"/>
            <a:ext cx="138547" cy="608844"/>
          </a:xfrm>
          <a:prstGeom prst="triangl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0" name="Triângulo isósceles 29">
            <a:extLst>
              <a:ext uri="{FF2B5EF4-FFF2-40B4-BE49-F238E27FC236}">
                <a16:creationId xmlns:a16="http://schemas.microsoft.com/office/drawing/2014/main" id="{FC70437D-01F3-4DB3-AC6A-C29F570F8F9F}"/>
              </a:ext>
            </a:extLst>
          </p:cNvPr>
          <p:cNvSpPr/>
          <p:nvPr/>
        </p:nvSpPr>
        <p:spPr>
          <a:xfrm>
            <a:off x="3808458" y="3903856"/>
            <a:ext cx="124692" cy="446745"/>
          </a:xfrm>
          <a:prstGeom prst="triangl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1" name="Triângulo isósceles 30">
            <a:extLst>
              <a:ext uri="{FF2B5EF4-FFF2-40B4-BE49-F238E27FC236}">
                <a16:creationId xmlns:a16="http://schemas.microsoft.com/office/drawing/2014/main" id="{93BD5643-133A-4566-95B6-AC297E60549E}"/>
              </a:ext>
            </a:extLst>
          </p:cNvPr>
          <p:cNvSpPr/>
          <p:nvPr/>
        </p:nvSpPr>
        <p:spPr>
          <a:xfrm>
            <a:off x="4057837" y="3769468"/>
            <a:ext cx="138547" cy="608844"/>
          </a:xfrm>
          <a:prstGeom prst="triangl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2" name="Triângulo isósceles 31">
            <a:extLst>
              <a:ext uri="{FF2B5EF4-FFF2-40B4-BE49-F238E27FC236}">
                <a16:creationId xmlns:a16="http://schemas.microsoft.com/office/drawing/2014/main" id="{FBEB78D1-86A4-4888-99EE-A5456BBEF5E4}"/>
              </a:ext>
            </a:extLst>
          </p:cNvPr>
          <p:cNvSpPr/>
          <p:nvPr/>
        </p:nvSpPr>
        <p:spPr>
          <a:xfrm>
            <a:off x="3739185" y="1468513"/>
            <a:ext cx="124692" cy="74091"/>
          </a:xfrm>
          <a:prstGeom prst="triangl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3" name="Triângulo isósceles 32">
            <a:extLst>
              <a:ext uri="{FF2B5EF4-FFF2-40B4-BE49-F238E27FC236}">
                <a16:creationId xmlns:a16="http://schemas.microsoft.com/office/drawing/2014/main" id="{692BA162-C7B3-4345-9AE1-CEE6FD0CEAB3}"/>
              </a:ext>
            </a:extLst>
          </p:cNvPr>
          <p:cNvSpPr/>
          <p:nvPr/>
        </p:nvSpPr>
        <p:spPr>
          <a:xfrm>
            <a:off x="3919295" y="1468510"/>
            <a:ext cx="124692" cy="74091"/>
          </a:xfrm>
          <a:prstGeom prst="triangl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4" name="Triângulo isósceles 33">
            <a:extLst>
              <a:ext uri="{FF2B5EF4-FFF2-40B4-BE49-F238E27FC236}">
                <a16:creationId xmlns:a16="http://schemas.microsoft.com/office/drawing/2014/main" id="{180347F7-17EB-4CDA-960A-05EC13BBAA9C}"/>
              </a:ext>
            </a:extLst>
          </p:cNvPr>
          <p:cNvSpPr/>
          <p:nvPr/>
        </p:nvSpPr>
        <p:spPr>
          <a:xfrm>
            <a:off x="4071695" y="1468509"/>
            <a:ext cx="124692" cy="74091"/>
          </a:xfrm>
          <a:prstGeom prst="triangl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35" name="Imagem 34">
            <a:extLst>
              <a:ext uri="{FF2B5EF4-FFF2-40B4-BE49-F238E27FC236}">
                <a16:creationId xmlns:a16="http://schemas.microsoft.com/office/drawing/2014/main" id="{73AAB90F-9B27-4A61-972C-D0562628E2F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10927" y="2562275"/>
            <a:ext cx="493819" cy="91448"/>
          </a:xfrm>
          <a:prstGeom prst="rect">
            <a:avLst/>
          </a:prstGeom>
        </p:spPr>
      </p:pic>
      <p:pic>
        <p:nvPicPr>
          <p:cNvPr id="36" name="Imagem 35">
            <a:extLst>
              <a:ext uri="{FF2B5EF4-FFF2-40B4-BE49-F238E27FC236}">
                <a16:creationId xmlns:a16="http://schemas.microsoft.com/office/drawing/2014/main" id="{BD390FC2-2D9D-432F-BE91-EAEA222BCF3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81986" y="2562275"/>
            <a:ext cx="493819" cy="91448"/>
          </a:xfrm>
          <a:prstGeom prst="rect">
            <a:avLst/>
          </a:prstGeom>
        </p:spPr>
      </p:pic>
      <p:pic>
        <p:nvPicPr>
          <p:cNvPr id="37" name="Imagem 36">
            <a:extLst>
              <a:ext uri="{FF2B5EF4-FFF2-40B4-BE49-F238E27FC236}">
                <a16:creationId xmlns:a16="http://schemas.microsoft.com/office/drawing/2014/main" id="{94EDF2E8-50F9-4863-95B1-647AAD52E7E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83210" y="2562275"/>
            <a:ext cx="493819" cy="91448"/>
          </a:xfrm>
          <a:prstGeom prst="rect">
            <a:avLst/>
          </a:prstGeom>
        </p:spPr>
      </p:pic>
      <p:pic>
        <p:nvPicPr>
          <p:cNvPr id="38" name="Imagem 37">
            <a:extLst>
              <a:ext uri="{FF2B5EF4-FFF2-40B4-BE49-F238E27FC236}">
                <a16:creationId xmlns:a16="http://schemas.microsoft.com/office/drawing/2014/main" id="{DDA00266-DFAF-42D7-A3C2-E52C454B100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54269" y="2562275"/>
            <a:ext cx="493819" cy="91448"/>
          </a:xfrm>
          <a:prstGeom prst="rect">
            <a:avLst/>
          </a:prstGeom>
        </p:spPr>
      </p:pic>
      <p:pic>
        <p:nvPicPr>
          <p:cNvPr id="39" name="Imagem 38">
            <a:extLst>
              <a:ext uri="{FF2B5EF4-FFF2-40B4-BE49-F238E27FC236}">
                <a16:creationId xmlns:a16="http://schemas.microsoft.com/office/drawing/2014/main" id="{63BC9660-AE2B-4EF6-97A7-E6A489CD225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48088" y="2562275"/>
            <a:ext cx="493819" cy="91448"/>
          </a:xfrm>
          <a:prstGeom prst="rect">
            <a:avLst/>
          </a:prstGeom>
        </p:spPr>
      </p:pic>
      <p:pic>
        <p:nvPicPr>
          <p:cNvPr id="40" name="Imagem 39">
            <a:extLst>
              <a:ext uri="{FF2B5EF4-FFF2-40B4-BE49-F238E27FC236}">
                <a16:creationId xmlns:a16="http://schemas.microsoft.com/office/drawing/2014/main" id="{1A2D9039-1B7B-4362-ACD2-47AA1EBF71C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19147" y="2562275"/>
            <a:ext cx="493819" cy="91448"/>
          </a:xfrm>
          <a:prstGeom prst="rect">
            <a:avLst/>
          </a:prstGeom>
        </p:spPr>
      </p:pic>
      <p:pic>
        <p:nvPicPr>
          <p:cNvPr id="41" name="Imagem 40">
            <a:extLst>
              <a:ext uri="{FF2B5EF4-FFF2-40B4-BE49-F238E27FC236}">
                <a16:creationId xmlns:a16="http://schemas.microsoft.com/office/drawing/2014/main" id="{5D11A891-3CD8-4221-9B7B-1E4D19C0209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28266" y="2562275"/>
            <a:ext cx="493819" cy="91448"/>
          </a:xfrm>
          <a:prstGeom prst="rect">
            <a:avLst/>
          </a:prstGeom>
        </p:spPr>
      </p:pic>
      <p:pic>
        <p:nvPicPr>
          <p:cNvPr id="42" name="Imagem 41">
            <a:extLst>
              <a:ext uri="{FF2B5EF4-FFF2-40B4-BE49-F238E27FC236}">
                <a16:creationId xmlns:a16="http://schemas.microsoft.com/office/drawing/2014/main" id="{3652E40D-5461-4EC8-9D40-8FBDC13A416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99325" y="2562275"/>
            <a:ext cx="493819" cy="91448"/>
          </a:xfrm>
          <a:prstGeom prst="rect">
            <a:avLst/>
          </a:prstGeom>
        </p:spPr>
      </p:pic>
      <p:pic>
        <p:nvPicPr>
          <p:cNvPr id="43" name="Imagem 42">
            <a:extLst>
              <a:ext uri="{FF2B5EF4-FFF2-40B4-BE49-F238E27FC236}">
                <a16:creationId xmlns:a16="http://schemas.microsoft.com/office/drawing/2014/main" id="{ACA0948B-8682-4288-8283-C1EC2F75C52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93144" y="2562275"/>
            <a:ext cx="158510" cy="91448"/>
          </a:xfrm>
          <a:prstGeom prst="rect">
            <a:avLst/>
          </a:prstGeom>
        </p:spPr>
      </p:pic>
      <p:pic>
        <p:nvPicPr>
          <p:cNvPr id="44" name="Imagem 43">
            <a:extLst>
              <a:ext uri="{FF2B5EF4-FFF2-40B4-BE49-F238E27FC236}">
                <a16:creationId xmlns:a16="http://schemas.microsoft.com/office/drawing/2014/main" id="{ABCC187F-206E-43E3-808C-0E274CA6445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224374" y="659626"/>
            <a:ext cx="1896020" cy="768163"/>
          </a:xfrm>
          <a:prstGeom prst="rect">
            <a:avLst/>
          </a:prstGeom>
        </p:spPr>
      </p:pic>
      <p:pic>
        <p:nvPicPr>
          <p:cNvPr id="45" name="Imagem 44">
            <a:extLst>
              <a:ext uri="{FF2B5EF4-FFF2-40B4-BE49-F238E27FC236}">
                <a16:creationId xmlns:a16="http://schemas.microsoft.com/office/drawing/2014/main" id="{17630022-D504-44F2-B8B3-C8456F3985F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255041" y="1658695"/>
            <a:ext cx="1896020" cy="768163"/>
          </a:xfrm>
          <a:prstGeom prst="rect">
            <a:avLst/>
          </a:prstGeom>
        </p:spPr>
      </p:pic>
      <p:pic>
        <p:nvPicPr>
          <p:cNvPr id="46" name="Imagem 45">
            <a:extLst>
              <a:ext uri="{FF2B5EF4-FFF2-40B4-BE49-F238E27FC236}">
                <a16:creationId xmlns:a16="http://schemas.microsoft.com/office/drawing/2014/main" id="{B7A16342-D94F-4877-8CF0-0DCE5B5F7D6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255041" y="2929780"/>
            <a:ext cx="1896020" cy="774259"/>
          </a:xfrm>
          <a:prstGeom prst="rect">
            <a:avLst/>
          </a:prstGeom>
        </p:spPr>
      </p:pic>
      <p:pic>
        <p:nvPicPr>
          <p:cNvPr id="47" name="Imagem 46">
            <a:extLst>
              <a:ext uri="{FF2B5EF4-FFF2-40B4-BE49-F238E27FC236}">
                <a16:creationId xmlns:a16="http://schemas.microsoft.com/office/drawing/2014/main" id="{FD79894C-FC51-470B-BD73-1B5BD4644E3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255041" y="4581070"/>
            <a:ext cx="1896020" cy="774259"/>
          </a:xfrm>
          <a:prstGeom prst="rect">
            <a:avLst/>
          </a:prstGeom>
        </p:spPr>
      </p:pic>
      <p:pic>
        <p:nvPicPr>
          <p:cNvPr id="48" name="Imagem 47">
            <a:extLst>
              <a:ext uri="{FF2B5EF4-FFF2-40B4-BE49-F238E27FC236}">
                <a16:creationId xmlns:a16="http://schemas.microsoft.com/office/drawing/2014/main" id="{EB60CDC4-267E-4BAC-A1D5-2A58FC8BE385}"/>
              </a:ext>
            </a:extLst>
          </p:cNvPr>
          <p:cNvPicPr>
            <a:picLocks noChangeAspect="1"/>
          </p:cNvPicPr>
          <p:nvPr/>
        </p:nvPicPr>
        <p:blipFill>
          <a:blip r:embed="rId14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-44898" y="-8076"/>
            <a:ext cx="2267909" cy="963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356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3.33333E-6 L 0.02317 -0.00926 C 0.02812 -0.01135 0.03541 -0.01227 0.04296 -0.01227 C 0.05169 -0.01227 0.05859 -0.01135 0.06354 -0.00926 L 0.08684 3.33333E-6 " pathEditMode="relative" rAng="0" ptsTypes="AAA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36" y="-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38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3.7037E-6 L 0.02591 0.03635 L 0.05013 -3.7037E-6 L 0.07604 0.03635 L 0.10195 -3.7037E-6 L 0.12617 0.03635 L 0.15222 -3.7037E-6 L 0.17643 0.03635 L 0.20235 -3.7037E-6 L 0.22826 0.03635 L 0.25248 -3.7037E-6 L 0.27852 0.03635 L 0.30274 -3.7037E-6 L 0.32865 0.03635 L 0.35456 -3.7037E-6 L 0.37878 0.03635 L 0.40482 -3.7037E-6 " pathEditMode="relative" rAng="0" ptsTypes="AAAAAAAAAAAAAAAAA">
                                      <p:cBhvr>
                                        <p:cTn id="9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234" y="1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" presetID="58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2.96296E-6 L 0.03125 -0.00301 C 0.03828 -0.00371 0.04479 0.00069 0.04909 0.00902 C 0.05404 0.01875 0.0556 0.03055 0.05456 0.04259 L 0.04961 0.09815 " pathEditMode="relative" rAng="19080000" ptsTypes="AAAAA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11" y="29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000"/>
                            </p:stCondLst>
                            <p:childTnLst>
                              <p:par>
                                <p:cTn id="14" presetID="3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-1.11111E-6 C 0.00156 -0.00741 0.01901 -0.01319 0.03554 0.00255 C 0.05442 0.0088 0.06471 0.03125 0.06081 0.0507 C 0.05846 0.06667 0.07018 0.08796 0.08789 0.1 C 0.10416 0.10857 0.12383 0.1 0.12552 0.09491 " pathEditMode="relative" rAng="1260000" ptsTypes="AAAAA"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85" y="50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" name="Espaço Reservado para Conteúdo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9C5A74F5-6CB3-4BD5-AB5E-87BC2A4B3BBE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247669" y="1979959"/>
            <a:ext cx="4175461" cy="881982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325621AB-9521-4966-9149-C6A5EA30382D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537703" y="3121904"/>
            <a:ext cx="4376419" cy="881982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21857632-3C95-480F-9416-C27C3981CA82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738661" y="4252275"/>
            <a:ext cx="4175461" cy="881982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3DEF653A-7B63-4ABD-A0E4-C397729345E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83" b="4266"/>
          <a:stretch/>
        </p:blipFill>
        <p:spPr>
          <a:xfrm>
            <a:off x="502425" y="1825625"/>
            <a:ext cx="7687214" cy="4264525"/>
          </a:xfrm>
          <a:prstGeom prst="rect">
            <a:avLst/>
          </a:prstGeom>
        </p:spPr>
      </p:pic>
      <p:pic>
        <p:nvPicPr>
          <p:cNvPr id="9" name="Picture 8" descr="Resultado de imagem para setas png">
            <a:extLst>
              <a:ext uri="{FF2B5EF4-FFF2-40B4-BE49-F238E27FC236}">
                <a16:creationId xmlns:a16="http://schemas.microsoft.com/office/drawing/2014/main" id="{2B49F0B1-E52B-4467-AA11-910F80084C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60690" flipH="1" flipV="1">
            <a:off x="10483308" y="3830835"/>
            <a:ext cx="735103" cy="588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DBCCE1F3-AB63-4EA0-BB04-0CA4B49D1226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291841" y="175240"/>
            <a:ext cx="4054191" cy="969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247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" name="Espaço Reservado para Conteúdo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1421F416-B669-4047-BE93-DAAF102361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979" y="1984477"/>
            <a:ext cx="2564600" cy="2632780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39B6F47B-D60C-46C3-9FDF-31590CA74D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5456" y="1802637"/>
            <a:ext cx="2805852" cy="3340800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9A8E37D4-791D-4C75-9E73-63E4C22296F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03204" y="662777"/>
            <a:ext cx="3718410" cy="3849524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E526E0DE-3074-45BD-9802-40F0F899EC3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42363" y="1708138"/>
            <a:ext cx="2648514" cy="3466669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7193551E-AE32-4D0B-9909-893032B62D77}"/>
              </a:ext>
            </a:extLst>
          </p:cNvPr>
          <p:cNvPicPr>
            <a:picLocks noChangeAspect="1"/>
          </p:cNvPicPr>
          <p:nvPr/>
        </p:nvPicPr>
        <p:blipFill>
          <a:blip r:embed="rId7">
            <a:biLevel thresh="25000"/>
          </a:blip>
          <a:stretch>
            <a:fillRect/>
          </a:stretch>
        </p:blipFill>
        <p:spPr>
          <a:xfrm>
            <a:off x="322305" y="253176"/>
            <a:ext cx="2901948" cy="969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144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375</TotalTime>
  <Words>11</Words>
  <Application>Microsoft Office PowerPoint</Application>
  <PresentationFormat>Widescreen</PresentationFormat>
  <Paragraphs>14</Paragraphs>
  <Slides>10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Sketchtica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Agência Nove Dois</dc:creator>
  <cp:lastModifiedBy>Angelo Costa</cp:lastModifiedBy>
  <cp:revision>14</cp:revision>
  <dcterms:created xsi:type="dcterms:W3CDTF">2020-06-09T12:06:03Z</dcterms:created>
  <dcterms:modified xsi:type="dcterms:W3CDTF">2020-11-04T22:44:12Z</dcterms:modified>
</cp:coreProperties>
</file>