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1C"/>
    <a:srgbClr val="004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29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E820-A50F-4624-9067-33B4F1E3F8B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2F1EFD59-0C4E-4886-A5B7-B07B68BA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8000"/>
          </a:blip>
          <a:srcRect l="2615" t="27656" r="1069" b="18166"/>
          <a:stretch/>
        </p:blipFill>
        <p:spPr>
          <a:xfrm>
            <a:off x="0" y="123478"/>
            <a:ext cx="9144002" cy="514350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>
              <a:extLst>
                <a:ext uri="{FF2B5EF4-FFF2-40B4-BE49-F238E27FC236}">
                  <a16:creationId xmlns:a16="http://schemas.microsoft.com/office/drawing/2014/main" id="{40E0A314-E689-4B84-9342-853D61EA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>
              <a:extLst>
                <a:ext uri="{FF2B5EF4-FFF2-40B4-BE49-F238E27FC236}">
                  <a16:creationId xmlns:a16="http://schemas.microsoft.com/office/drawing/2014/main" id="{677B124E-B6D3-4340-B803-3321EEFE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>
            <a:extLst>
              <a:ext uri="{FF2B5EF4-FFF2-40B4-BE49-F238E27FC236}">
                <a16:creationId xmlns:a16="http://schemas.microsoft.com/office/drawing/2014/main" id="{4C0D6238-287B-D5DD-519E-2AED289E5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>
            <a:extLst>
              <a:ext uri="{FF2B5EF4-FFF2-40B4-BE49-F238E27FC236}">
                <a16:creationId xmlns:a16="http://schemas.microsoft.com/office/drawing/2014/main" id="{D5968A8B-20D3-F5BA-23A4-28D370304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0" y="108124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FFE71C"/>
                </a:solidFill>
                <a:latin typeface="Montserrat" pitchFamily="2" charset="0"/>
              </a:rPr>
              <a:t>WEBINAR – Reforma tributário para saúde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033A37-C732-14CA-CC75-3A8CB823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F2E3FDC6-FAD0-00F9-4923-F54AE7A0AD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771F1896-04D0-C8B6-B52F-A3F5A0415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FE0CA248-D19D-3AF8-9A9D-02A8C1A48D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70FB6FF-7D4C-DC7A-FE8C-26DB3E53A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0"/>
            <a:ext cx="1500676" cy="7641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957744-B484-39A7-B2FC-FC08BF4CA3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46070"/>
            <a:ext cx="9144000" cy="32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2C339-C254-C46D-1506-22FBA93E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AA658F0C-423E-387C-ACD3-4F4C1781F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77FE6905-1989-2B5D-07A1-E3DB5B4D2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EB60DF6A-7BC6-CC83-6B7F-37A6496EE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DF98412-C8F4-7D0E-EA1D-9B6CA5121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7" y="0"/>
            <a:ext cx="7668344" cy="449376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3765C0B-A5A2-20B7-861B-32F2A2C75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363"/>
            <a:ext cx="1810003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9D6EC-CA6E-459B-ABE4-A5955FE72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E1D30397-7505-1102-F8D6-5709BD38E12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68A3DEAE-4228-EE8F-45D5-C1A0A2932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8000"/>
          </a:blip>
          <a:srcRect l="2615" t="27656" r="1069" b="18166"/>
          <a:stretch/>
        </p:blipFill>
        <p:spPr>
          <a:xfrm>
            <a:off x="0" y="123478"/>
            <a:ext cx="9144002" cy="5143501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4542BA4-DDBE-85B3-0B62-B05C97528357}"/>
              </a:ext>
            </a:extLst>
          </p:cNvPr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>
              <a:extLst>
                <a:ext uri="{FF2B5EF4-FFF2-40B4-BE49-F238E27FC236}">
                  <a16:creationId xmlns:a16="http://schemas.microsoft.com/office/drawing/2014/main" id="{1CF5394C-7D28-65B4-ADA0-428C0F222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>
              <a:extLst>
                <a:ext uri="{FF2B5EF4-FFF2-40B4-BE49-F238E27FC236}">
                  <a16:creationId xmlns:a16="http://schemas.microsoft.com/office/drawing/2014/main" id="{4A63138B-8CAF-C2F0-0C8A-FB0228459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>
            <a:extLst>
              <a:ext uri="{FF2B5EF4-FFF2-40B4-BE49-F238E27FC236}">
                <a16:creationId xmlns:a16="http://schemas.microsoft.com/office/drawing/2014/main" id="{72049C0E-3628-3663-8F61-E48BE6C119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>
            <a:extLst>
              <a:ext uri="{FF2B5EF4-FFF2-40B4-BE49-F238E27FC236}">
                <a16:creationId xmlns:a16="http://schemas.microsoft.com/office/drawing/2014/main" id="{9388ADB9-6131-4252-5092-92F79617DC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85E75C-44ED-8766-B3C6-3E13DBE27583}"/>
              </a:ext>
            </a:extLst>
          </p:cNvPr>
          <p:cNvSpPr txBox="1"/>
          <p:nvPr/>
        </p:nvSpPr>
        <p:spPr>
          <a:xfrm>
            <a:off x="0" y="10812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FFE71C"/>
                </a:solidFill>
                <a:latin typeface="Montserrat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50350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4D8D91-CA3C-65C9-2CFB-80DCD56CAC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405" r="7116"/>
          <a:stretch>
            <a:fillRect/>
          </a:stretch>
        </p:blipFill>
        <p:spPr>
          <a:xfrm>
            <a:off x="143508" y="4079"/>
            <a:ext cx="1944216" cy="10193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A353FA3-5C1C-DB03-EA2B-0E174DF920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168511"/>
            <a:ext cx="6522200" cy="4310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F5BE0-3355-4CC7-F7EB-C39D843E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76519985-8D16-81C2-F51E-F7F63333B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97D4F0A5-09B6-76CA-0B86-35C5BAF1C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196247BB-9742-8E9B-0A7B-4B5B0D402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C1C0E41-D4E0-430D-9BCA-20AC0F15CE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405" r="7116"/>
          <a:stretch>
            <a:fillRect/>
          </a:stretch>
        </p:blipFill>
        <p:spPr>
          <a:xfrm>
            <a:off x="143508" y="4079"/>
            <a:ext cx="1944216" cy="10193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62E294F-36E0-7BAD-A26E-EC4A45109D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723" y="599160"/>
            <a:ext cx="7051625" cy="38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AFE81-ADDA-05B6-382E-3698CCEF6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4ACDCCF3-B6AC-BFBC-269A-AFE644708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B2F9E5E6-2EE0-0137-A1C7-9929E4A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1B9A4A07-2A28-65FA-4135-44BA6D83C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4E05967-4D8B-2930-BB00-276FC37DEE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14"/>
          <a:stretch>
            <a:fillRect/>
          </a:stretch>
        </p:blipFill>
        <p:spPr>
          <a:xfrm>
            <a:off x="400871" y="339502"/>
            <a:ext cx="8199594" cy="39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2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B7DE-62C0-CF00-6C67-7218B57D0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3C75EA54-4B70-8830-E40E-CC2CF4415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95032BA0-B347-4421-F009-3F2B558FC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8CD39C94-F9EE-8C7A-8A10-AF23A6C56A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FD2F6C-F45D-C8E1-60C1-1E2E0682B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0"/>
            <a:ext cx="2076740" cy="105742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B130D5-4060-6BBF-1B48-F941EE1A15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5921"/>
            <a:ext cx="4896544" cy="44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B6BDD-57BF-24AD-E8C6-103B8F828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DD771AE2-C10E-03B4-C166-47508BF403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0634059F-F306-6977-1623-B69B59863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8BE6DF0B-D30B-1A10-0A9D-614769B3B0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7AD62E0-3FA1-FBBE-11F9-39BCF2A54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0"/>
            <a:ext cx="1500676" cy="7641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6009ECD-746B-5FBC-1E61-1397C1B29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-7064"/>
            <a:ext cx="7139447" cy="45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5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EC00-0D1A-0697-4EB3-A4C104F81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11B1139C-6DB6-0CE4-C421-B933ADCC65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8DD5B5D3-6768-F81A-9174-2AB6685C6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26FD02A0-E93A-41AE-22B0-D4A3824CD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F8FD5F-4930-09DD-BBA9-F4E1D94F4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0"/>
            <a:ext cx="1500676" cy="7641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7B64B87-57BE-336B-D304-A1AA57CEA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246" y="382053"/>
            <a:ext cx="7312754" cy="39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2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2376A-871E-7087-DD84-46ADA9A47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C7196A8E-2B70-C96C-06D1-C0B5F9898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45EEEB0C-274D-8DA3-88E4-F5D303F69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35040D9C-AB1B-221F-6BCF-2C2C43B419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D637E47-9916-A260-92FC-BBEA87122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0"/>
            <a:ext cx="1500676" cy="7641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1E18CF-3E02-48CE-0803-77EC1556C8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987574"/>
            <a:ext cx="7560839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A3960-5B7C-4DF9-9DD1-EEE9020F5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32D921F-931D-EDD1-7542-F79C182C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7270"/>
            <a:ext cx="6435907" cy="4445794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3EF11568-7293-18A0-1B4D-2043F58EA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6620AE45-40C1-6B0E-7C6C-4C912D6B0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8C22AE5D-EC3C-064D-E3AA-1C4F677914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B32FF11-1E2C-748F-346E-67262C36B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0"/>
            <a:ext cx="1500676" cy="7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3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</Words>
  <Application>Microsoft Office PowerPoint</Application>
  <PresentationFormat>Apresentação na tela (16:9)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AssPres</dc:creator>
  <cp:lastModifiedBy>Guilherme Castro</cp:lastModifiedBy>
  <cp:revision>3</cp:revision>
  <dcterms:created xsi:type="dcterms:W3CDTF">2023-10-24T18:12:16Z</dcterms:created>
  <dcterms:modified xsi:type="dcterms:W3CDTF">2025-10-21T11:06:55Z</dcterms:modified>
</cp:coreProperties>
</file>